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32"/>
  </p:notesMasterIdLst>
  <p:sldIdLst>
    <p:sldId id="256" r:id="rId4"/>
    <p:sldId id="257" r:id="rId5"/>
    <p:sldId id="258" r:id="rId6"/>
    <p:sldId id="259" r:id="rId7"/>
    <p:sldId id="260" r:id="rId8"/>
    <p:sldId id="261" r:id="rId9"/>
    <p:sldId id="262" r:id="rId10"/>
    <p:sldId id="263" r:id="rId11"/>
    <p:sldId id="2123258719" r:id="rId12"/>
    <p:sldId id="2147469683" r:id="rId13"/>
    <p:sldId id="2147469684" r:id="rId14"/>
    <p:sldId id="2147469685" r:id="rId15"/>
    <p:sldId id="2147469686" r:id="rId16"/>
    <p:sldId id="2123258724" r:id="rId17"/>
    <p:sldId id="2147469675" r:id="rId18"/>
    <p:sldId id="2147469674" r:id="rId19"/>
    <p:sldId id="2147469666" r:id="rId20"/>
    <p:sldId id="264" r:id="rId21"/>
    <p:sldId id="2123258720" r:id="rId22"/>
    <p:sldId id="2123258722" r:id="rId23"/>
    <p:sldId id="2123258723" r:id="rId24"/>
    <p:sldId id="2147469676" r:id="rId25"/>
    <p:sldId id="2147469677" r:id="rId26"/>
    <p:sldId id="2147469682" r:id="rId27"/>
    <p:sldId id="2147469681" r:id="rId28"/>
    <p:sldId id="2147469678" r:id="rId29"/>
    <p:sldId id="2147469679" r:id="rId30"/>
    <p:sldId id="212325872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F1F5B-CDF6-4BEB-B1F8-DE9D3DC923E6}" v="373" dt="2021-10-13T13:43:47.246"/>
    <p1510:client id="{B16A2E04-1EF8-4E58-A958-84CCEEAF7195}" v="1030" dt="2021-10-12T23:11:25.435"/>
    <p1510:client id="{BCFBC521-305E-4161-B285-6772D863A2F8}" v="223" dt="2021-10-12T16:43:06.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er Alam" userId="c850e55d-ce32-4412-b092-918f9d2e79a3" providerId="ADAL" clId="{38BF1F5B-CDF6-4BEB-B1F8-DE9D3DC923E6}"/>
    <pc:docChg chg="undo custSel addSld delSld modSld sldOrd">
      <pc:chgData name="Meer Alam" userId="c850e55d-ce32-4412-b092-918f9d2e79a3" providerId="ADAL" clId="{38BF1F5B-CDF6-4BEB-B1F8-DE9D3DC923E6}" dt="2021-10-13T13:43:47.246" v="517" actId="20577"/>
      <pc:docMkLst>
        <pc:docMk/>
      </pc:docMkLst>
      <pc:sldChg chg="new del">
        <pc:chgData name="Meer Alam" userId="c850e55d-ce32-4412-b092-918f9d2e79a3" providerId="ADAL" clId="{38BF1F5B-CDF6-4BEB-B1F8-DE9D3DC923E6}" dt="2021-10-13T12:24:16.342" v="1" actId="47"/>
        <pc:sldMkLst>
          <pc:docMk/>
          <pc:sldMk cId="78465801" sldId="2147469683"/>
        </pc:sldMkLst>
      </pc:sldChg>
      <pc:sldChg chg="addSp delSp new mod ord">
        <pc:chgData name="Meer Alam" userId="c850e55d-ce32-4412-b092-918f9d2e79a3" providerId="ADAL" clId="{38BF1F5B-CDF6-4BEB-B1F8-DE9D3DC923E6}" dt="2021-10-13T12:24:28.453" v="7" actId="22"/>
        <pc:sldMkLst>
          <pc:docMk/>
          <pc:sldMk cId="4076528837" sldId="2147469683"/>
        </pc:sldMkLst>
        <pc:spChg chg="del">
          <ac:chgData name="Meer Alam" userId="c850e55d-ce32-4412-b092-918f9d2e79a3" providerId="ADAL" clId="{38BF1F5B-CDF6-4BEB-B1F8-DE9D3DC923E6}" dt="2021-10-13T12:24:25.194" v="5" actId="478"/>
          <ac:spMkLst>
            <pc:docMk/>
            <pc:sldMk cId="4076528837" sldId="2147469683"/>
            <ac:spMk id="2" creationId="{7D64D6A6-D481-4A0A-9ADF-FD0469ED2AD4}"/>
          </ac:spMkLst>
        </pc:spChg>
        <pc:spChg chg="del">
          <ac:chgData name="Meer Alam" userId="c850e55d-ce32-4412-b092-918f9d2e79a3" providerId="ADAL" clId="{38BF1F5B-CDF6-4BEB-B1F8-DE9D3DC923E6}" dt="2021-10-13T12:24:27.307" v="6" actId="478"/>
          <ac:spMkLst>
            <pc:docMk/>
            <pc:sldMk cId="4076528837" sldId="2147469683"/>
            <ac:spMk id="3" creationId="{F32E6D9E-0606-4803-8B2B-2DD34C9B76FD}"/>
          </ac:spMkLst>
        </pc:spChg>
        <pc:picChg chg="add">
          <ac:chgData name="Meer Alam" userId="c850e55d-ce32-4412-b092-918f9d2e79a3" providerId="ADAL" clId="{38BF1F5B-CDF6-4BEB-B1F8-DE9D3DC923E6}" dt="2021-10-13T12:24:28.453" v="7" actId="22"/>
          <ac:picMkLst>
            <pc:docMk/>
            <pc:sldMk cId="4076528837" sldId="2147469683"/>
            <ac:picMk id="5" creationId="{3B9F0F70-9645-4007-B37B-76DFBF06AE47}"/>
          </ac:picMkLst>
        </pc:picChg>
      </pc:sldChg>
      <pc:sldChg chg="addSp delSp new mod modNotesTx">
        <pc:chgData name="Meer Alam" userId="c850e55d-ce32-4412-b092-918f9d2e79a3" providerId="ADAL" clId="{38BF1F5B-CDF6-4BEB-B1F8-DE9D3DC923E6}" dt="2021-10-13T12:36:22.613" v="12"/>
        <pc:sldMkLst>
          <pc:docMk/>
          <pc:sldMk cId="147401749" sldId="2147469684"/>
        </pc:sldMkLst>
        <pc:spChg chg="del">
          <ac:chgData name="Meer Alam" userId="c850e55d-ce32-4412-b092-918f9d2e79a3" providerId="ADAL" clId="{38BF1F5B-CDF6-4BEB-B1F8-DE9D3DC923E6}" dt="2021-10-13T12:36:03.945" v="9" actId="478"/>
          <ac:spMkLst>
            <pc:docMk/>
            <pc:sldMk cId="147401749" sldId="2147469684"/>
            <ac:spMk id="2" creationId="{CB527854-124D-45B6-8718-843912CBCCB9}"/>
          </ac:spMkLst>
        </pc:spChg>
        <pc:spChg chg="del">
          <ac:chgData name="Meer Alam" userId="c850e55d-ce32-4412-b092-918f9d2e79a3" providerId="ADAL" clId="{38BF1F5B-CDF6-4BEB-B1F8-DE9D3DC923E6}" dt="2021-10-13T12:36:04.915" v="10" actId="478"/>
          <ac:spMkLst>
            <pc:docMk/>
            <pc:sldMk cId="147401749" sldId="2147469684"/>
            <ac:spMk id="3" creationId="{D0953141-F8C3-4CAD-BE3E-9505606F0B66}"/>
          </ac:spMkLst>
        </pc:spChg>
        <pc:picChg chg="add">
          <ac:chgData name="Meer Alam" userId="c850e55d-ce32-4412-b092-918f9d2e79a3" providerId="ADAL" clId="{38BF1F5B-CDF6-4BEB-B1F8-DE9D3DC923E6}" dt="2021-10-13T12:36:06.074" v="11" actId="22"/>
          <ac:picMkLst>
            <pc:docMk/>
            <pc:sldMk cId="147401749" sldId="2147469684"/>
            <ac:picMk id="5" creationId="{72B9C2B3-7FFE-4140-BFCD-06EBC378A256}"/>
          </ac:picMkLst>
        </pc:picChg>
      </pc:sldChg>
      <pc:sldChg chg="delSp modSp new add del mod">
        <pc:chgData name="Meer Alam" userId="c850e55d-ce32-4412-b092-918f9d2e79a3" providerId="ADAL" clId="{38BF1F5B-CDF6-4BEB-B1F8-DE9D3DC923E6}" dt="2021-10-13T12:37:34.809" v="19" actId="962"/>
        <pc:sldMkLst>
          <pc:docMk/>
          <pc:sldMk cId="1553427642" sldId="2147469685"/>
        </pc:sldMkLst>
        <pc:spChg chg="del">
          <ac:chgData name="Meer Alam" userId="c850e55d-ce32-4412-b092-918f9d2e79a3" providerId="ADAL" clId="{38BF1F5B-CDF6-4BEB-B1F8-DE9D3DC923E6}" dt="2021-10-13T12:37:30.670" v="14" actId="478"/>
          <ac:spMkLst>
            <pc:docMk/>
            <pc:sldMk cId="1553427642" sldId="2147469685"/>
            <ac:spMk id="2" creationId="{9D6B2D49-1A6E-4E6B-BA07-6AA219EF488F}"/>
          </ac:spMkLst>
        </pc:spChg>
        <pc:spChg chg="del">
          <ac:chgData name="Meer Alam" userId="c850e55d-ce32-4412-b092-918f9d2e79a3" providerId="ADAL" clId="{38BF1F5B-CDF6-4BEB-B1F8-DE9D3DC923E6}" dt="2021-10-13T12:37:31.800" v="15" actId="478"/>
          <ac:spMkLst>
            <pc:docMk/>
            <pc:sldMk cId="1553427642" sldId="2147469685"/>
            <ac:spMk id="3" creationId="{FE7A37A7-EB55-4AD5-A7A7-4B2F39538AA4}"/>
          </ac:spMkLst>
        </pc:spChg>
        <pc:picChg chg="mod">
          <ac:chgData name="Meer Alam" userId="c850e55d-ce32-4412-b092-918f9d2e79a3" providerId="ADAL" clId="{38BF1F5B-CDF6-4BEB-B1F8-DE9D3DC923E6}" dt="2021-10-13T12:37:34.809" v="19" actId="962"/>
          <ac:picMkLst>
            <pc:docMk/>
            <pc:sldMk cId="1553427642" sldId="2147469685"/>
            <ac:picMk id="1026" creationId="{7DF2ACFF-4127-490D-80BA-9D81DBDE6893}"/>
          </ac:picMkLst>
        </pc:picChg>
      </pc:sldChg>
      <pc:sldChg chg="addSp">
        <pc:chgData name="Meer Alam" userId="c850e55d-ce32-4412-b092-918f9d2e79a3" providerId="ADAL" clId="{38BF1F5B-CDF6-4BEB-B1F8-DE9D3DC923E6}" dt="2021-10-13T12:37:34.193" v="16"/>
        <pc:sldMkLst>
          <pc:docMk/>
          <pc:sldMk cId="3468027526" sldId="2147469685"/>
        </pc:sldMkLst>
        <pc:picChg chg="add">
          <ac:chgData name="Meer Alam" userId="c850e55d-ce32-4412-b092-918f9d2e79a3" providerId="ADAL" clId="{38BF1F5B-CDF6-4BEB-B1F8-DE9D3DC923E6}" dt="2021-10-13T12:37:34.193" v="16"/>
          <ac:picMkLst>
            <pc:docMk/>
            <pc:sldMk cId="3468027526" sldId="2147469685"/>
            <ac:picMk id="1026" creationId="{7DF2ACFF-4127-490D-80BA-9D81DBDE6893}"/>
          </ac:picMkLst>
        </pc:picChg>
      </pc:sldChg>
      <pc:sldChg chg="addSp delSp new del mod">
        <pc:chgData name="Meer Alam" userId="c850e55d-ce32-4412-b092-918f9d2e79a3" providerId="ADAL" clId="{38BF1F5B-CDF6-4BEB-B1F8-DE9D3DC923E6}" dt="2021-10-13T12:41:35.834" v="24" actId="2696"/>
        <pc:sldMkLst>
          <pc:docMk/>
          <pc:sldMk cId="1907919770" sldId="2147469686"/>
        </pc:sldMkLst>
        <pc:spChg chg="del">
          <ac:chgData name="Meer Alam" userId="c850e55d-ce32-4412-b092-918f9d2e79a3" providerId="ADAL" clId="{38BF1F5B-CDF6-4BEB-B1F8-DE9D3DC923E6}" dt="2021-10-13T12:40:26.383" v="21" actId="478"/>
          <ac:spMkLst>
            <pc:docMk/>
            <pc:sldMk cId="1907919770" sldId="2147469686"/>
            <ac:spMk id="2" creationId="{6EFC8543-B541-4261-AA4B-8CEC78C0BAAC}"/>
          </ac:spMkLst>
        </pc:spChg>
        <pc:spChg chg="del">
          <ac:chgData name="Meer Alam" userId="c850e55d-ce32-4412-b092-918f9d2e79a3" providerId="ADAL" clId="{38BF1F5B-CDF6-4BEB-B1F8-DE9D3DC923E6}" dt="2021-10-13T12:40:27.502" v="22" actId="478"/>
          <ac:spMkLst>
            <pc:docMk/>
            <pc:sldMk cId="1907919770" sldId="2147469686"/>
            <ac:spMk id="3" creationId="{6A5AA543-0EC8-4FE5-A682-47436CE3C529}"/>
          </ac:spMkLst>
        </pc:spChg>
        <pc:picChg chg="add">
          <ac:chgData name="Meer Alam" userId="c850e55d-ce32-4412-b092-918f9d2e79a3" providerId="ADAL" clId="{38BF1F5B-CDF6-4BEB-B1F8-DE9D3DC923E6}" dt="2021-10-13T12:40:29.331" v="23" actId="22"/>
          <ac:picMkLst>
            <pc:docMk/>
            <pc:sldMk cId="1907919770" sldId="2147469686"/>
            <ac:picMk id="5" creationId="{8FB70E8F-D7B3-4F24-AD4A-27AF90A0DE1F}"/>
          </ac:picMkLst>
        </pc:picChg>
      </pc:sldChg>
      <pc:sldChg chg="addSp delSp modSp new mod modNotesTx">
        <pc:chgData name="Meer Alam" userId="c850e55d-ce32-4412-b092-918f9d2e79a3" providerId="ADAL" clId="{38BF1F5B-CDF6-4BEB-B1F8-DE9D3DC923E6}" dt="2021-10-13T13:43:47.246" v="517" actId="20577"/>
        <pc:sldMkLst>
          <pc:docMk/>
          <pc:sldMk cId="2379154374" sldId="2147469686"/>
        </pc:sldMkLst>
        <pc:spChg chg="del">
          <ac:chgData name="Meer Alam" userId="c850e55d-ce32-4412-b092-918f9d2e79a3" providerId="ADAL" clId="{38BF1F5B-CDF6-4BEB-B1F8-DE9D3DC923E6}" dt="2021-10-13T12:47:47.205" v="26" actId="478"/>
          <ac:spMkLst>
            <pc:docMk/>
            <pc:sldMk cId="2379154374" sldId="2147469686"/>
            <ac:spMk id="2" creationId="{55B60977-B08F-4176-80C4-8FD26171868A}"/>
          </ac:spMkLst>
        </pc:spChg>
        <pc:spChg chg="del">
          <ac:chgData name="Meer Alam" userId="c850e55d-ce32-4412-b092-918f9d2e79a3" providerId="ADAL" clId="{38BF1F5B-CDF6-4BEB-B1F8-DE9D3DC923E6}" dt="2021-10-13T12:47:48.716" v="27" actId="478"/>
          <ac:spMkLst>
            <pc:docMk/>
            <pc:sldMk cId="2379154374" sldId="2147469686"/>
            <ac:spMk id="3" creationId="{741F3F15-6E83-4EFE-A272-BFF39E8849F2}"/>
          </ac:spMkLst>
        </pc:spChg>
        <pc:spChg chg="add mod">
          <ac:chgData name="Meer Alam" userId="c850e55d-ce32-4412-b092-918f9d2e79a3" providerId="ADAL" clId="{38BF1F5B-CDF6-4BEB-B1F8-DE9D3DC923E6}" dt="2021-10-13T12:54:21.827" v="121" actId="1076"/>
          <ac:spMkLst>
            <pc:docMk/>
            <pc:sldMk cId="2379154374" sldId="2147469686"/>
            <ac:spMk id="4" creationId="{1461A7C8-A73F-4961-84C2-3C1620557819}"/>
          </ac:spMkLst>
        </pc:spChg>
        <pc:spChg chg="add mod">
          <ac:chgData name="Meer Alam" userId="c850e55d-ce32-4412-b092-918f9d2e79a3" providerId="ADAL" clId="{38BF1F5B-CDF6-4BEB-B1F8-DE9D3DC923E6}" dt="2021-10-13T13:12:11.369" v="370" actId="1076"/>
          <ac:spMkLst>
            <pc:docMk/>
            <pc:sldMk cId="2379154374" sldId="2147469686"/>
            <ac:spMk id="6" creationId="{C17A9FAF-EAAD-4B75-AD74-1BEAEA287EEB}"/>
          </ac:spMkLst>
        </pc:spChg>
        <pc:spChg chg="add mod">
          <ac:chgData name="Meer Alam" userId="c850e55d-ce32-4412-b092-918f9d2e79a3" providerId="ADAL" clId="{38BF1F5B-CDF6-4BEB-B1F8-DE9D3DC923E6}" dt="2021-10-13T12:54:21.827" v="121" actId="1076"/>
          <ac:spMkLst>
            <pc:docMk/>
            <pc:sldMk cId="2379154374" sldId="2147469686"/>
            <ac:spMk id="8" creationId="{26D668BF-5DEB-4601-AADA-AA91797BCA2D}"/>
          </ac:spMkLst>
        </pc:spChg>
        <pc:spChg chg="add mod">
          <ac:chgData name="Meer Alam" userId="c850e55d-ce32-4412-b092-918f9d2e79a3" providerId="ADAL" clId="{38BF1F5B-CDF6-4BEB-B1F8-DE9D3DC923E6}" dt="2021-10-13T12:54:21.827" v="121" actId="1076"/>
          <ac:spMkLst>
            <pc:docMk/>
            <pc:sldMk cId="2379154374" sldId="2147469686"/>
            <ac:spMk id="9" creationId="{7A75E03C-D8D1-40D0-B76D-E0276267E14D}"/>
          </ac:spMkLst>
        </pc:spChg>
        <pc:spChg chg="add del mod">
          <ac:chgData name="Meer Alam" userId="c850e55d-ce32-4412-b092-918f9d2e79a3" providerId="ADAL" clId="{38BF1F5B-CDF6-4BEB-B1F8-DE9D3DC923E6}" dt="2021-10-13T12:53:11.402" v="102" actId="11529"/>
          <ac:spMkLst>
            <pc:docMk/>
            <pc:sldMk cId="2379154374" sldId="2147469686"/>
            <ac:spMk id="10" creationId="{4F8BF2AD-AC35-44E3-81AF-EA7B7A1A20A8}"/>
          </ac:spMkLst>
        </pc:spChg>
        <pc:spChg chg="add mod">
          <ac:chgData name="Meer Alam" userId="c850e55d-ce32-4412-b092-918f9d2e79a3" providerId="ADAL" clId="{38BF1F5B-CDF6-4BEB-B1F8-DE9D3DC923E6}" dt="2021-10-13T13:14:16.666" v="385" actId="1076"/>
          <ac:spMkLst>
            <pc:docMk/>
            <pc:sldMk cId="2379154374" sldId="2147469686"/>
            <ac:spMk id="12" creationId="{AA6D8370-20CF-4187-9722-5E77B188D3AC}"/>
          </ac:spMkLst>
        </pc:spChg>
        <pc:spChg chg="add mod">
          <ac:chgData name="Meer Alam" userId="c850e55d-ce32-4412-b092-918f9d2e79a3" providerId="ADAL" clId="{38BF1F5B-CDF6-4BEB-B1F8-DE9D3DC923E6}" dt="2021-10-13T12:56:26.165" v="144" actId="14100"/>
          <ac:spMkLst>
            <pc:docMk/>
            <pc:sldMk cId="2379154374" sldId="2147469686"/>
            <ac:spMk id="14" creationId="{1D40C741-A76B-45AD-BBCB-A87557E94704}"/>
          </ac:spMkLst>
        </pc:spChg>
        <pc:spChg chg="add mod">
          <ac:chgData name="Meer Alam" userId="c850e55d-ce32-4412-b092-918f9d2e79a3" providerId="ADAL" clId="{38BF1F5B-CDF6-4BEB-B1F8-DE9D3DC923E6}" dt="2021-10-13T12:59:41.444" v="154" actId="20577"/>
          <ac:spMkLst>
            <pc:docMk/>
            <pc:sldMk cId="2379154374" sldId="2147469686"/>
            <ac:spMk id="16" creationId="{374F1476-780D-4902-99A6-3A0B65C84113}"/>
          </ac:spMkLst>
        </pc:spChg>
        <pc:spChg chg="add mod">
          <ac:chgData name="Meer Alam" userId="c850e55d-ce32-4412-b092-918f9d2e79a3" providerId="ADAL" clId="{38BF1F5B-CDF6-4BEB-B1F8-DE9D3DC923E6}" dt="2021-10-13T12:59:46.785" v="158" actId="20577"/>
          <ac:spMkLst>
            <pc:docMk/>
            <pc:sldMk cId="2379154374" sldId="2147469686"/>
            <ac:spMk id="18" creationId="{447CD29E-BA8A-48FF-85C6-ECFB936B51A9}"/>
          </ac:spMkLst>
        </pc:spChg>
        <pc:spChg chg="add mod">
          <ac:chgData name="Meer Alam" userId="c850e55d-ce32-4412-b092-918f9d2e79a3" providerId="ADAL" clId="{38BF1F5B-CDF6-4BEB-B1F8-DE9D3DC923E6}" dt="2021-10-13T12:54:37.693" v="137" actId="20577"/>
          <ac:spMkLst>
            <pc:docMk/>
            <pc:sldMk cId="2379154374" sldId="2147469686"/>
            <ac:spMk id="20" creationId="{A3C2D5FB-A043-41A0-900F-A809EE1BE2BE}"/>
          </ac:spMkLst>
        </pc:spChg>
        <pc:spChg chg="add mod">
          <ac:chgData name="Meer Alam" userId="c850e55d-ce32-4412-b092-918f9d2e79a3" providerId="ADAL" clId="{38BF1F5B-CDF6-4BEB-B1F8-DE9D3DC923E6}" dt="2021-10-13T13:13:15.177" v="375" actId="1076"/>
          <ac:spMkLst>
            <pc:docMk/>
            <pc:sldMk cId="2379154374" sldId="2147469686"/>
            <ac:spMk id="22" creationId="{CD48D732-C114-4CCB-8355-FB9156E8C57E}"/>
          </ac:spMkLst>
        </pc:spChg>
        <pc:spChg chg="add mod">
          <ac:chgData name="Meer Alam" userId="c850e55d-ce32-4412-b092-918f9d2e79a3" providerId="ADAL" clId="{38BF1F5B-CDF6-4BEB-B1F8-DE9D3DC923E6}" dt="2021-10-13T13:00:15.922" v="170" actId="1076"/>
          <ac:spMkLst>
            <pc:docMk/>
            <pc:sldMk cId="2379154374" sldId="2147469686"/>
            <ac:spMk id="24" creationId="{A2F8B072-D79E-4137-9747-F5E42FA4682D}"/>
          </ac:spMkLst>
        </pc:spChg>
        <pc:spChg chg="add mod">
          <ac:chgData name="Meer Alam" userId="c850e55d-ce32-4412-b092-918f9d2e79a3" providerId="ADAL" clId="{38BF1F5B-CDF6-4BEB-B1F8-DE9D3DC923E6}" dt="2021-10-13T13:18:25.490" v="404" actId="1076"/>
          <ac:spMkLst>
            <pc:docMk/>
            <pc:sldMk cId="2379154374" sldId="2147469686"/>
            <ac:spMk id="26" creationId="{05E97DAD-E48A-4F99-85CA-6C585BC2E08F}"/>
          </ac:spMkLst>
        </pc:spChg>
        <pc:spChg chg="add del mod">
          <ac:chgData name="Meer Alam" userId="c850e55d-ce32-4412-b092-918f9d2e79a3" providerId="ADAL" clId="{38BF1F5B-CDF6-4BEB-B1F8-DE9D3DC923E6}" dt="2021-10-13T13:02:58.211" v="230" actId="478"/>
          <ac:spMkLst>
            <pc:docMk/>
            <pc:sldMk cId="2379154374" sldId="2147469686"/>
            <ac:spMk id="28" creationId="{19009835-D6EE-4D8F-8D0E-2A40C36DE0AF}"/>
          </ac:spMkLst>
        </pc:spChg>
        <pc:spChg chg="add del mod">
          <ac:chgData name="Meer Alam" userId="c850e55d-ce32-4412-b092-918f9d2e79a3" providerId="ADAL" clId="{38BF1F5B-CDF6-4BEB-B1F8-DE9D3DC923E6}" dt="2021-10-13T13:03:00.522" v="231" actId="478"/>
          <ac:spMkLst>
            <pc:docMk/>
            <pc:sldMk cId="2379154374" sldId="2147469686"/>
            <ac:spMk id="30" creationId="{84B65840-8A4A-4AF1-8D98-0E28993C6020}"/>
          </ac:spMkLst>
        </pc:spChg>
        <pc:spChg chg="add mod">
          <ac:chgData name="Meer Alam" userId="c850e55d-ce32-4412-b092-918f9d2e79a3" providerId="ADAL" clId="{38BF1F5B-CDF6-4BEB-B1F8-DE9D3DC923E6}" dt="2021-10-13T13:24:18.563" v="459" actId="20577"/>
          <ac:spMkLst>
            <pc:docMk/>
            <pc:sldMk cId="2379154374" sldId="2147469686"/>
            <ac:spMk id="32" creationId="{ABEDE4C1-1421-4595-AC61-1513DBC100D6}"/>
          </ac:spMkLst>
        </pc:spChg>
        <pc:spChg chg="add del mod">
          <ac:chgData name="Meer Alam" userId="c850e55d-ce32-4412-b092-918f9d2e79a3" providerId="ADAL" clId="{38BF1F5B-CDF6-4BEB-B1F8-DE9D3DC923E6}" dt="2021-10-13T13:02:05.208" v="206" actId="478"/>
          <ac:spMkLst>
            <pc:docMk/>
            <pc:sldMk cId="2379154374" sldId="2147469686"/>
            <ac:spMk id="34" creationId="{80C4CE39-724F-4F7F-8ADD-A734F1697706}"/>
          </ac:spMkLst>
        </pc:spChg>
        <pc:spChg chg="add del mod">
          <ac:chgData name="Meer Alam" userId="c850e55d-ce32-4412-b092-918f9d2e79a3" providerId="ADAL" clId="{38BF1F5B-CDF6-4BEB-B1F8-DE9D3DC923E6}" dt="2021-10-13T13:03:01.552" v="232" actId="478"/>
          <ac:spMkLst>
            <pc:docMk/>
            <pc:sldMk cId="2379154374" sldId="2147469686"/>
            <ac:spMk id="36" creationId="{B24B3861-A62B-4692-B580-72A0A3A4C4E2}"/>
          </ac:spMkLst>
        </pc:spChg>
        <pc:spChg chg="add mod">
          <ac:chgData name="Meer Alam" userId="c850e55d-ce32-4412-b092-918f9d2e79a3" providerId="ADAL" clId="{38BF1F5B-CDF6-4BEB-B1F8-DE9D3DC923E6}" dt="2021-10-13T13:22:34.514" v="431" actId="1076"/>
          <ac:spMkLst>
            <pc:docMk/>
            <pc:sldMk cId="2379154374" sldId="2147469686"/>
            <ac:spMk id="38" creationId="{A2699DAB-3EE2-40DB-BA84-3AFF94C6A835}"/>
          </ac:spMkLst>
        </pc:spChg>
        <pc:spChg chg="add mod">
          <ac:chgData name="Meer Alam" userId="c850e55d-ce32-4412-b092-918f9d2e79a3" providerId="ADAL" clId="{38BF1F5B-CDF6-4BEB-B1F8-DE9D3DC923E6}" dt="2021-10-13T13:22:32.320" v="430" actId="1076"/>
          <ac:spMkLst>
            <pc:docMk/>
            <pc:sldMk cId="2379154374" sldId="2147469686"/>
            <ac:spMk id="40" creationId="{0F9DD759-C77D-409B-9E18-6CD853288E1F}"/>
          </ac:spMkLst>
        </pc:spChg>
        <pc:spChg chg="add mod">
          <ac:chgData name="Meer Alam" userId="c850e55d-ce32-4412-b092-918f9d2e79a3" providerId="ADAL" clId="{38BF1F5B-CDF6-4BEB-B1F8-DE9D3DC923E6}" dt="2021-10-13T13:22:52.884" v="434" actId="1076"/>
          <ac:spMkLst>
            <pc:docMk/>
            <pc:sldMk cId="2379154374" sldId="2147469686"/>
            <ac:spMk id="42" creationId="{55052F20-4940-436D-8FAE-2DE80F450936}"/>
          </ac:spMkLst>
        </pc:spChg>
        <pc:spChg chg="add mod">
          <ac:chgData name="Meer Alam" userId="c850e55d-ce32-4412-b092-918f9d2e79a3" providerId="ADAL" clId="{38BF1F5B-CDF6-4BEB-B1F8-DE9D3DC923E6}" dt="2021-10-13T13:23:04.835" v="437" actId="1076"/>
          <ac:spMkLst>
            <pc:docMk/>
            <pc:sldMk cId="2379154374" sldId="2147469686"/>
            <ac:spMk id="44" creationId="{5CCE1FFA-8C7B-42E4-94CD-44CA4121EBC4}"/>
          </ac:spMkLst>
        </pc:spChg>
        <pc:spChg chg="add mod">
          <ac:chgData name="Meer Alam" userId="c850e55d-ce32-4412-b092-918f9d2e79a3" providerId="ADAL" clId="{38BF1F5B-CDF6-4BEB-B1F8-DE9D3DC923E6}" dt="2021-10-13T13:23:14.155" v="439" actId="1076"/>
          <ac:spMkLst>
            <pc:docMk/>
            <pc:sldMk cId="2379154374" sldId="2147469686"/>
            <ac:spMk id="46" creationId="{E9C56A50-882A-4B1F-9A6A-D600A0FACA83}"/>
          </ac:spMkLst>
        </pc:spChg>
        <pc:spChg chg="add mod">
          <ac:chgData name="Meer Alam" userId="c850e55d-ce32-4412-b092-918f9d2e79a3" providerId="ADAL" clId="{38BF1F5B-CDF6-4BEB-B1F8-DE9D3DC923E6}" dt="2021-10-13T13:14:22" v="386" actId="1076"/>
          <ac:spMkLst>
            <pc:docMk/>
            <pc:sldMk cId="2379154374" sldId="2147469686"/>
            <ac:spMk id="48" creationId="{943D7E91-6733-4C12-9D46-B023346446BF}"/>
          </ac:spMkLst>
        </pc:spChg>
        <pc:spChg chg="add mod">
          <ac:chgData name="Meer Alam" userId="c850e55d-ce32-4412-b092-918f9d2e79a3" providerId="ADAL" clId="{38BF1F5B-CDF6-4BEB-B1F8-DE9D3DC923E6}" dt="2021-10-13T13:14:25.302" v="387" actId="1076"/>
          <ac:spMkLst>
            <pc:docMk/>
            <pc:sldMk cId="2379154374" sldId="2147469686"/>
            <ac:spMk id="50" creationId="{D2AE5510-5F9E-4792-9258-807B4D0CFA05}"/>
          </ac:spMkLst>
        </pc:spChg>
        <pc:spChg chg="add mod">
          <ac:chgData name="Meer Alam" userId="c850e55d-ce32-4412-b092-918f9d2e79a3" providerId="ADAL" clId="{38BF1F5B-CDF6-4BEB-B1F8-DE9D3DC923E6}" dt="2021-10-13T13:14:29.654" v="388" actId="1076"/>
          <ac:spMkLst>
            <pc:docMk/>
            <pc:sldMk cId="2379154374" sldId="2147469686"/>
            <ac:spMk id="51" creationId="{8499F6A7-0CB1-4299-9115-A15397192A5A}"/>
          </ac:spMkLst>
        </pc:spChg>
        <pc:spChg chg="add mod">
          <ac:chgData name="Meer Alam" userId="c850e55d-ce32-4412-b092-918f9d2e79a3" providerId="ADAL" clId="{38BF1F5B-CDF6-4BEB-B1F8-DE9D3DC923E6}" dt="2021-10-13T13:16:36.116" v="403" actId="1076"/>
          <ac:spMkLst>
            <pc:docMk/>
            <pc:sldMk cId="2379154374" sldId="2147469686"/>
            <ac:spMk id="81" creationId="{8D96E011-1601-4EA0-A62F-62F8FED5F17C}"/>
          </ac:spMkLst>
        </pc:spChg>
        <pc:spChg chg="add mod">
          <ac:chgData name="Meer Alam" userId="c850e55d-ce32-4412-b092-918f9d2e79a3" providerId="ADAL" clId="{38BF1F5B-CDF6-4BEB-B1F8-DE9D3DC923E6}" dt="2021-10-13T13:19:35.141" v="421" actId="1076"/>
          <ac:spMkLst>
            <pc:docMk/>
            <pc:sldMk cId="2379154374" sldId="2147469686"/>
            <ac:spMk id="92" creationId="{A6E31FCF-313B-410B-B090-E3C06BA60BE7}"/>
          </ac:spMkLst>
        </pc:spChg>
        <pc:spChg chg="add mod">
          <ac:chgData name="Meer Alam" userId="c850e55d-ce32-4412-b092-918f9d2e79a3" providerId="ADAL" clId="{38BF1F5B-CDF6-4BEB-B1F8-DE9D3DC923E6}" dt="2021-10-13T13:42:08.111" v="490" actId="20577"/>
          <ac:spMkLst>
            <pc:docMk/>
            <pc:sldMk cId="2379154374" sldId="2147469686"/>
            <ac:spMk id="120" creationId="{165C94F6-B5A1-4961-AF1B-3060C0765D74}"/>
          </ac:spMkLst>
        </pc:spChg>
        <pc:spChg chg="add mod">
          <ac:chgData name="Meer Alam" userId="c850e55d-ce32-4412-b092-918f9d2e79a3" providerId="ADAL" clId="{38BF1F5B-CDF6-4BEB-B1F8-DE9D3DC923E6}" dt="2021-10-13T13:43:47.246" v="517" actId="20577"/>
          <ac:spMkLst>
            <pc:docMk/>
            <pc:sldMk cId="2379154374" sldId="2147469686"/>
            <ac:spMk id="121" creationId="{B06888E9-88D0-466F-BF1D-FB2BBD0EAF1D}"/>
          </ac:spMkLst>
        </pc:spChg>
        <pc:cxnChg chg="add">
          <ac:chgData name="Meer Alam" userId="c850e55d-ce32-4412-b092-918f9d2e79a3" providerId="ADAL" clId="{38BF1F5B-CDF6-4BEB-B1F8-DE9D3DC923E6}" dt="2021-10-13T13:12:36.131" v="371" actId="11529"/>
          <ac:cxnSpMkLst>
            <pc:docMk/>
            <pc:sldMk cId="2379154374" sldId="2147469686"/>
            <ac:cxnSpMk id="53" creationId="{0FB8013B-3085-4538-AF88-7E659C28AFF4}"/>
          </ac:cxnSpMkLst>
        </pc:cxnChg>
        <pc:cxnChg chg="add">
          <ac:chgData name="Meer Alam" userId="c850e55d-ce32-4412-b092-918f9d2e79a3" providerId="ADAL" clId="{38BF1F5B-CDF6-4BEB-B1F8-DE9D3DC923E6}" dt="2021-10-13T13:12:42.341" v="372" actId="11529"/>
          <ac:cxnSpMkLst>
            <pc:docMk/>
            <pc:sldMk cId="2379154374" sldId="2147469686"/>
            <ac:cxnSpMk id="55" creationId="{9C697717-AF0D-4A1C-B85A-C28164D176DC}"/>
          </ac:cxnSpMkLst>
        </pc:cxnChg>
        <pc:cxnChg chg="add">
          <ac:chgData name="Meer Alam" userId="c850e55d-ce32-4412-b092-918f9d2e79a3" providerId="ADAL" clId="{38BF1F5B-CDF6-4BEB-B1F8-DE9D3DC923E6}" dt="2021-10-13T13:12:48.400" v="373" actId="11529"/>
          <ac:cxnSpMkLst>
            <pc:docMk/>
            <pc:sldMk cId="2379154374" sldId="2147469686"/>
            <ac:cxnSpMk id="57" creationId="{405336E3-8F04-4579-982A-1E4B517F1DD4}"/>
          </ac:cxnSpMkLst>
        </pc:cxnChg>
        <pc:cxnChg chg="add">
          <ac:chgData name="Meer Alam" userId="c850e55d-ce32-4412-b092-918f9d2e79a3" providerId="ADAL" clId="{38BF1F5B-CDF6-4BEB-B1F8-DE9D3DC923E6}" dt="2021-10-13T13:12:54.044" v="374" actId="11529"/>
          <ac:cxnSpMkLst>
            <pc:docMk/>
            <pc:sldMk cId="2379154374" sldId="2147469686"/>
            <ac:cxnSpMk id="59" creationId="{C0B2601B-2E93-4FB5-94D0-742E0B49D017}"/>
          </ac:cxnSpMkLst>
        </pc:cxnChg>
        <pc:cxnChg chg="add mod">
          <ac:chgData name="Meer Alam" userId="c850e55d-ce32-4412-b092-918f9d2e79a3" providerId="ADAL" clId="{38BF1F5B-CDF6-4BEB-B1F8-DE9D3DC923E6}" dt="2021-10-13T13:16:36.116" v="403" actId="1076"/>
          <ac:cxnSpMkLst>
            <pc:docMk/>
            <pc:sldMk cId="2379154374" sldId="2147469686"/>
            <ac:cxnSpMk id="61" creationId="{FB4011F2-D4F8-4FC1-8DE6-E943D0A385AD}"/>
          </ac:cxnSpMkLst>
        </pc:cxnChg>
        <pc:cxnChg chg="add">
          <ac:chgData name="Meer Alam" userId="c850e55d-ce32-4412-b092-918f9d2e79a3" providerId="ADAL" clId="{38BF1F5B-CDF6-4BEB-B1F8-DE9D3DC923E6}" dt="2021-10-13T13:13:30.548" v="377" actId="11529"/>
          <ac:cxnSpMkLst>
            <pc:docMk/>
            <pc:sldMk cId="2379154374" sldId="2147469686"/>
            <ac:cxnSpMk id="63" creationId="{FADF5BB5-FC32-489E-BEDD-474D18D4C6AD}"/>
          </ac:cxnSpMkLst>
        </pc:cxnChg>
        <pc:cxnChg chg="add">
          <ac:chgData name="Meer Alam" userId="c850e55d-ce32-4412-b092-918f9d2e79a3" providerId="ADAL" clId="{38BF1F5B-CDF6-4BEB-B1F8-DE9D3DC923E6}" dt="2021-10-13T13:13:35.119" v="378" actId="11529"/>
          <ac:cxnSpMkLst>
            <pc:docMk/>
            <pc:sldMk cId="2379154374" sldId="2147469686"/>
            <ac:cxnSpMk id="65" creationId="{CD9C73F3-AD0C-43A5-BE19-2B23475DA55F}"/>
          </ac:cxnSpMkLst>
        </pc:cxnChg>
        <pc:cxnChg chg="add mod">
          <ac:chgData name="Meer Alam" userId="c850e55d-ce32-4412-b092-918f9d2e79a3" providerId="ADAL" clId="{38BF1F5B-CDF6-4BEB-B1F8-DE9D3DC923E6}" dt="2021-10-13T13:14:16.666" v="385" actId="1076"/>
          <ac:cxnSpMkLst>
            <pc:docMk/>
            <pc:sldMk cId="2379154374" sldId="2147469686"/>
            <ac:cxnSpMk id="67" creationId="{E69508CB-BFF2-45F4-B00C-ED7DD799710D}"/>
          </ac:cxnSpMkLst>
        </pc:cxnChg>
        <pc:cxnChg chg="add mod">
          <ac:chgData name="Meer Alam" userId="c850e55d-ce32-4412-b092-918f9d2e79a3" providerId="ADAL" clId="{38BF1F5B-CDF6-4BEB-B1F8-DE9D3DC923E6}" dt="2021-10-13T13:14:22" v="386" actId="1076"/>
          <ac:cxnSpMkLst>
            <pc:docMk/>
            <pc:sldMk cId="2379154374" sldId="2147469686"/>
            <ac:cxnSpMk id="70" creationId="{381D7797-28C3-463D-BE3E-BEBB5BEAC756}"/>
          </ac:cxnSpMkLst>
        </pc:cxnChg>
        <pc:cxnChg chg="add mod">
          <ac:chgData name="Meer Alam" userId="c850e55d-ce32-4412-b092-918f9d2e79a3" providerId="ADAL" clId="{38BF1F5B-CDF6-4BEB-B1F8-DE9D3DC923E6}" dt="2021-10-13T13:14:25.302" v="387" actId="1076"/>
          <ac:cxnSpMkLst>
            <pc:docMk/>
            <pc:sldMk cId="2379154374" sldId="2147469686"/>
            <ac:cxnSpMk id="72" creationId="{C4B6A287-A8FB-45AF-97F7-F04E519E5330}"/>
          </ac:cxnSpMkLst>
        </pc:cxnChg>
        <pc:cxnChg chg="add mod">
          <ac:chgData name="Meer Alam" userId="c850e55d-ce32-4412-b092-918f9d2e79a3" providerId="ADAL" clId="{38BF1F5B-CDF6-4BEB-B1F8-DE9D3DC923E6}" dt="2021-10-13T13:16:36.116" v="403" actId="1076"/>
          <ac:cxnSpMkLst>
            <pc:docMk/>
            <pc:sldMk cId="2379154374" sldId="2147469686"/>
            <ac:cxnSpMk id="84" creationId="{D5863FE7-0459-43C3-9913-C9AE7E6643EE}"/>
          </ac:cxnSpMkLst>
        </pc:cxnChg>
        <pc:cxnChg chg="add mod">
          <ac:chgData name="Meer Alam" userId="c850e55d-ce32-4412-b092-918f9d2e79a3" providerId="ADAL" clId="{38BF1F5B-CDF6-4BEB-B1F8-DE9D3DC923E6}" dt="2021-10-13T13:19:35.141" v="421" actId="1076"/>
          <ac:cxnSpMkLst>
            <pc:docMk/>
            <pc:sldMk cId="2379154374" sldId="2147469686"/>
            <ac:cxnSpMk id="94" creationId="{49119568-10D7-407A-B85E-DA55C5320CBD}"/>
          </ac:cxnSpMkLst>
        </pc:cxnChg>
        <pc:cxnChg chg="add">
          <ac:chgData name="Meer Alam" userId="c850e55d-ce32-4412-b092-918f9d2e79a3" providerId="ADAL" clId="{38BF1F5B-CDF6-4BEB-B1F8-DE9D3DC923E6}" dt="2021-10-13T13:22:05.809" v="424" actId="11529"/>
          <ac:cxnSpMkLst>
            <pc:docMk/>
            <pc:sldMk cId="2379154374" sldId="2147469686"/>
            <ac:cxnSpMk id="97" creationId="{72614861-04A8-48D8-A203-0709F28F566F}"/>
          </ac:cxnSpMkLst>
        </pc:cxnChg>
        <pc:cxnChg chg="add mod">
          <ac:chgData name="Meer Alam" userId="c850e55d-ce32-4412-b092-918f9d2e79a3" providerId="ADAL" clId="{38BF1F5B-CDF6-4BEB-B1F8-DE9D3DC923E6}" dt="2021-10-13T13:22:34.514" v="431" actId="1076"/>
          <ac:cxnSpMkLst>
            <pc:docMk/>
            <pc:sldMk cId="2379154374" sldId="2147469686"/>
            <ac:cxnSpMk id="99" creationId="{121E1039-9B7B-4953-9C3F-6A09465593E1}"/>
          </ac:cxnSpMkLst>
        </pc:cxnChg>
        <pc:cxnChg chg="add mod">
          <ac:chgData name="Meer Alam" userId="c850e55d-ce32-4412-b092-918f9d2e79a3" providerId="ADAL" clId="{38BF1F5B-CDF6-4BEB-B1F8-DE9D3DC923E6}" dt="2021-10-13T13:22:34.514" v="431" actId="1076"/>
          <ac:cxnSpMkLst>
            <pc:docMk/>
            <pc:sldMk cId="2379154374" sldId="2147469686"/>
            <ac:cxnSpMk id="101" creationId="{A6F2BB19-6211-4D0D-8E11-DC5FCA7C609F}"/>
          </ac:cxnSpMkLst>
        </pc:cxnChg>
        <pc:cxnChg chg="add del mod">
          <ac:chgData name="Meer Alam" userId="c850e55d-ce32-4412-b092-918f9d2e79a3" providerId="ADAL" clId="{38BF1F5B-CDF6-4BEB-B1F8-DE9D3DC923E6}" dt="2021-10-13T13:22:49.691" v="433" actId="11529"/>
          <ac:cxnSpMkLst>
            <pc:docMk/>
            <pc:sldMk cId="2379154374" sldId="2147469686"/>
            <ac:cxnSpMk id="106" creationId="{4E20D081-07D2-4A91-8249-6736466FE2EC}"/>
          </ac:cxnSpMkLst>
        </pc:cxnChg>
        <pc:cxnChg chg="add">
          <ac:chgData name="Meer Alam" userId="c850e55d-ce32-4412-b092-918f9d2e79a3" providerId="ADAL" clId="{38BF1F5B-CDF6-4BEB-B1F8-DE9D3DC923E6}" dt="2021-10-13T13:22:57.123" v="435" actId="11529"/>
          <ac:cxnSpMkLst>
            <pc:docMk/>
            <pc:sldMk cId="2379154374" sldId="2147469686"/>
            <ac:cxnSpMk id="108" creationId="{4D3E227A-5CDF-4756-BB49-7164024435DF}"/>
          </ac:cxnSpMkLst>
        </pc:cxnChg>
        <pc:cxnChg chg="add mod">
          <ac:chgData name="Meer Alam" userId="c850e55d-ce32-4412-b092-918f9d2e79a3" providerId="ADAL" clId="{38BF1F5B-CDF6-4BEB-B1F8-DE9D3DC923E6}" dt="2021-10-13T13:23:04.835" v="437" actId="1076"/>
          <ac:cxnSpMkLst>
            <pc:docMk/>
            <pc:sldMk cId="2379154374" sldId="2147469686"/>
            <ac:cxnSpMk id="110" creationId="{08B72B7D-47F1-4722-AB9E-DB8079517877}"/>
          </ac:cxnSpMkLst>
        </pc:cxnChg>
        <pc:cxnChg chg="add mod">
          <ac:chgData name="Meer Alam" userId="c850e55d-ce32-4412-b092-918f9d2e79a3" providerId="ADAL" clId="{38BF1F5B-CDF6-4BEB-B1F8-DE9D3DC923E6}" dt="2021-10-13T13:23:14.155" v="439" actId="1076"/>
          <ac:cxnSpMkLst>
            <pc:docMk/>
            <pc:sldMk cId="2379154374" sldId="2147469686"/>
            <ac:cxnSpMk id="113" creationId="{B854F6D4-59A2-4D6D-9482-F16F14B15D92}"/>
          </ac:cxnSpMkLst>
        </pc:cxnChg>
        <pc:cxnChg chg="add">
          <ac:chgData name="Meer Alam" userId="c850e55d-ce32-4412-b092-918f9d2e79a3" providerId="ADAL" clId="{38BF1F5B-CDF6-4BEB-B1F8-DE9D3DC923E6}" dt="2021-10-13T13:24:43.130" v="460" actId="11529"/>
          <ac:cxnSpMkLst>
            <pc:docMk/>
            <pc:sldMk cId="2379154374" sldId="2147469686"/>
            <ac:cxnSpMk id="116" creationId="{CA1E84A5-4D4A-48AD-B940-3C816B5393CF}"/>
          </ac:cxnSpMkLst>
        </pc:cxnChg>
        <pc:cxnChg chg="add">
          <ac:chgData name="Meer Alam" userId="c850e55d-ce32-4412-b092-918f9d2e79a3" providerId="ADAL" clId="{38BF1F5B-CDF6-4BEB-B1F8-DE9D3DC923E6}" dt="2021-10-13T13:25:14.134" v="461" actId="11529"/>
          <ac:cxnSpMkLst>
            <pc:docMk/>
            <pc:sldMk cId="2379154374" sldId="2147469686"/>
            <ac:cxnSpMk id="118" creationId="{F76C9D02-0D1F-40CB-B9BE-C305CA2E1A89}"/>
          </ac:cxnSpMkLst>
        </pc:cxnChg>
      </pc:sldChg>
      <pc:sldChg chg="delSp new del mod ord">
        <pc:chgData name="Meer Alam" userId="c850e55d-ce32-4412-b092-918f9d2e79a3" providerId="ADAL" clId="{38BF1F5B-CDF6-4BEB-B1F8-DE9D3DC923E6}" dt="2021-10-13T13:31:23.134" v="468" actId="47"/>
        <pc:sldMkLst>
          <pc:docMk/>
          <pc:sldMk cId="1397262547" sldId="2147469687"/>
        </pc:sldMkLst>
        <pc:spChg chg="del">
          <ac:chgData name="Meer Alam" userId="c850e55d-ce32-4412-b092-918f9d2e79a3" providerId="ADAL" clId="{38BF1F5B-CDF6-4BEB-B1F8-DE9D3DC923E6}" dt="2021-10-13T12:57:55.025" v="146" actId="478"/>
          <ac:spMkLst>
            <pc:docMk/>
            <pc:sldMk cId="1397262547" sldId="2147469687"/>
            <ac:spMk id="2" creationId="{831651E7-E31A-4DEC-A0BA-0BCC4F9C235D}"/>
          </ac:spMkLst>
        </pc:spChg>
        <pc:spChg chg="del">
          <ac:chgData name="Meer Alam" userId="c850e55d-ce32-4412-b092-918f9d2e79a3" providerId="ADAL" clId="{38BF1F5B-CDF6-4BEB-B1F8-DE9D3DC923E6}" dt="2021-10-13T12:57:56.281" v="147" actId="478"/>
          <ac:spMkLst>
            <pc:docMk/>
            <pc:sldMk cId="1397262547" sldId="2147469687"/>
            <ac:spMk id="3" creationId="{ED6B22AA-AFF6-432A-BE94-D1399BF63406}"/>
          </ac:spMkLst>
        </pc:spChg>
      </pc:sldChg>
    </pc:docChg>
  </pc:docChgLst>
  <pc:docChgLst>
    <pc:chgData name="Balamurugan Balakreshnan" userId="35e9483b-bf32-4d17-a07b-837bc83be0f5" providerId="ADAL" clId="{C11645C5-CBA2-410F-BC35-9EEA8E214A83}"/>
    <pc:docChg chg="modSld">
      <pc:chgData name="Balamurugan Balakreshnan" userId="35e9483b-bf32-4d17-a07b-837bc83be0f5" providerId="ADAL" clId="{C11645C5-CBA2-410F-BC35-9EEA8E214A83}" dt="2021-09-15T11:48:03.408" v="31" actId="20577"/>
      <pc:docMkLst>
        <pc:docMk/>
      </pc:docMkLst>
      <pc:sldChg chg="modSp modAnim">
        <pc:chgData name="Balamurugan Balakreshnan" userId="35e9483b-bf32-4d17-a07b-837bc83be0f5" providerId="ADAL" clId="{C11645C5-CBA2-410F-BC35-9EEA8E214A83}" dt="2021-09-15T11:48:03.408" v="31" actId="20577"/>
        <pc:sldMkLst>
          <pc:docMk/>
          <pc:sldMk cId="3829478940" sldId="256"/>
        </pc:sldMkLst>
        <pc:spChg chg="mod">
          <ac:chgData name="Balamurugan Balakreshnan" userId="35e9483b-bf32-4d17-a07b-837bc83be0f5" providerId="ADAL" clId="{C11645C5-CBA2-410F-BC35-9EEA8E214A83}" dt="2021-09-15T11:48:03.408" v="31" actId="20577"/>
          <ac:spMkLst>
            <pc:docMk/>
            <pc:sldMk cId="3829478940" sldId="256"/>
            <ac:spMk id="3" creationId="{875CA2EF-79FB-49A4-AFF2-B256DEE55F42}"/>
          </ac:spMkLst>
        </pc:spChg>
      </pc:sldChg>
    </pc:docChg>
  </pc:docChgLst>
  <pc:docChgLst>
    <pc:chgData name="Mickey Patel" userId="d5310c40-6ef6-4e06-b47b-4fcee4de253c" providerId="ADAL" clId="{BCFBC521-305E-4161-B285-6772D863A2F8}"/>
    <pc:docChg chg="custSel modSld">
      <pc:chgData name="Mickey Patel" userId="d5310c40-6ef6-4e06-b47b-4fcee4de253c" providerId="ADAL" clId="{BCFBC521-305E-4161-B285-6772D863A2F8}" dt="2021-10-12T15:15:40.121" v="218" actId="14100"/>
      <pc:docMkLst>
        <pc:docMk/>
      </pc:docMkLst>
      <pc:sldChg chg="addSp modSp mod">
        <pc:chgData name="Mickey Patel" userId="d5310c40-6ef6-4e06-b47b-4fcee4de253c" providerId="ADAL" clId="{BCFBC521-305E-4161-B285-6772D863A2F8}" dt="2021-10-12T15:15:40.121" v="218" actId="14100"/>
        <pc:sldMkLst>
          <pc:docMk/>
          <pc:sldMk cId="969577915" sldId="257"/>
        </pc:sldMkLst>
        <pc:spChg chg="mod">
          <ac:chgData name="Mickey Patel" userId="d5310c40-6ef6-4e06-b47b-4fcee4de253c" providerId="ADAL" clId="{BCFBC521-305E-4161-B285-6772D863A2F8}" dt="2021-10-12T15:13:31.748" v="2" actId="120"/>
          <ac:spMkLst>
            <pc:docMk/>
            <pc:sldMk cId="969577915" sldId="257"/>
            <ac:spMk id="2" creationId="{09492814-BEA1-40AE-891A-3A7E17A06432}"/>
          </ac:spMkLst>
        </pc:spChg>
        <pc:spChg chg="mod">
          <ac:chgData name="Mickey Patel" userId="d5310c40-6ef6-4e06-b47b-4fcee4de253c" providerId="ADAL" clId="{BCFBC521-305E-4161-B285-6772D863A2F8}" dt="2021-10-12T15:15:40.121" v="218" actId="14100"/>
          <ac:spMkLst>
            <pc:docMk/>
            <pc:sldMk cId="969577915" sldId="257"/>
            <ac:spMk id="3" creationId="{0C013955-D0D5-41F3-B393-653F09D419D1}"/>
          </ac:spMkLst>
        </pc:spChg>
        <pc:spChg chg="add mod">
          <ac:chgData name="Mickey Patel" userId="d5310c40-6ef6-4e06-b47b-4fcee4de253c" providerId="ADAL" clId="{BCFBC521-305E-4161-B285-6772D863A2F8}" dt="2021-10-12T15:15:29.331" v="216" actId="1076"/>
          <ac:spMkLst>
            <pc:docMk/>
            <pc:sldMk cId="969577915" sldId="257"/>
            <ac:spMk id="4" creationId="{0773F207-C330-4659-80D8-7AA891D2270D}"/>
          </ac:spMkLst>
        </pc:spChg>
        <pc:spChg chg="add mod">
          <ac:chgData name="Mickey Patel" userId="d5310c40-6ef6-4e06-b47b-4fcee4de253c" providerId="ADAL" clId="{BCFBC521-305E-4161-B285-6772D863A2F8}" dt="2021-10-12T15:15:35.653" v="217" actId="14100"/>
          <ac:spMkLst>
            <pc:docMk/>
            <pc:sldMk cId="969577915" sldId="257"/>
            <ac:spMk id="16" creationId="{CAADAFB9-B5E7-4F28-B1DF-490D5077E9D4}"/>
          </ac:spMkLst>
        </pc:spChg>
        <pc:spChg chg="add mod">
          <ac:chgData name="Mickey Patel" userId="d5310c40-6ef6-4e06-b47b-4fcee4de253c" providerId="ADAL" clId="{BCFBC521-305E-4161-B285-6772D863A2F8}" dt="2021-10-12T15:15:10.991" v="215" actId="20577"/>
          <ac:spMkLst>
            <pc:docMk/>
            <pc:sldMk cId="969577915" sldId="257"/>
            <ac:spMk id="17" creationId="{68CAFAF6-75A8-41D5-817D-45F38DA02317}"/>
          </ac:spMkLst>
        </pc:spChg>
      </pc:sldChg>
    </pc:docChg>
  </pc:docChgLst>
  <pc:docChgLst>
    <pc:chgData name="Megan Masanz" userId="S::memasanz@microsoft.com::e90d338b-52a8-484b-b5f4-fd78a84cac5f" providerId="AD" clId="Web-{9D1089AA-C92B-49C6-9BD2-CCF0533AF057}"/>
    <pc:docChg chg="addSld modSld">
      <pc:chgData name="Megan Masanz" userId="S::memasanz@microsoft.com::e90d338b-52a8-484b-b5f4-fd78a84cac5f" providerId="AD" clId="Web-{9D1089AA-C92B-49C6-9BD2-CCF0533AF057}" dt="2021-10-12T03:39:36.619" v="39" actId="1076"/>
      <pc:docMkLst>
        <pc:docMk/>
      </pc:docMkLst>
      <pc:sldChg chg="addSp delSp modSp new">
        <pc:chgData name="Megan Masanz" userId="S::memasanz@microsoft.com::e90d338b-52a8-484b-b5f4-fd78a84cac5f" providerId="AD" clId="Web-{9D1089AA-C92B-49C6-9BD2-CCF0533AF057}" dt="2021-10-12T03:39:36.619" v="39" actId="1076"/>
        <pc:sldMkLst>
          <pc:docMk/>
          <pc:sldMk cId="1166213712" sldId="2123258722"/>
        </pc:sldMkLst>
        <pc:spChg chg="mod">
          <ac:chgData name="Megan Masanz" userId="S::memasanz@microsoft.com::e90d338b-52a8-484b-b5f4-fd78a84cac5f" providerId="AD" clId="Web-{9D1089AA-C92B-49C6-9BD2-CCF0533AF057}" dt="2021-10-12T03:37:46.632" v="27" actId="20577"/>
          <ac:spMkLst>
            <pc:docMk/>
            <pc:sldMk cId="1166213712" sldId="2123258722"/>
            <ac:spMk id="2" creationId="{26831478-0F3F-4BEA-AEAD-A318D48EC671}"/>
          </ac:spMkLst>
        </pc:spChg>
        <pc:spChg chg="del mod">
          <ac:chgData name="Megan Masanz" userId="S::memasanz@microsoft.com::e90d338b-52a8-484b-b5f4-fd78a84cac5f" providerId="AD" clId="Web-{9D1089AA-C92B-49C6-9BD2-CCF0533AF057}" dt="2021-10-12T03:37:38.991" v="3"/>
          <ac:spMkLst>
            <pc:docMk/>
            <pc:sldMk cId="1166213712" sldId="2123258722"/>
            <ac:spMk id="3" creationId="{9457281F-1BED-4836-AE9B-DBC3E20223CF}"/>
          </ac:spMkLst>
        </pc:spChg>
        <pc:spChg chg="add del mod">
          <ac:chgData name="Megan Masanz" userId="S::memasanz@microsoft.com::e90d338b-52a8-484b-b5f4-fd78a84cac5f" providerId="AD" clId="Web-{9D1089AA-C92B-49C6-9BD2-CCF0533AF057}" dt="2021-10-12T03:37:40.147" v="4"/>
          <ac:spMkLst>
            <pc:docMk/>
            <pc:sldMk cId="1166213712" sldId="2123258722"/>
            <ac:spMk id="5" creationId="{B109248A-5558-469F-B6B6-D519CE731AC5}"/>
          </ac:spMkLst>
        </pc:spChg>
        <pc:picChg chg="add mod ord">
          <ac:chgData name="Megan Masanz" userId="S::memasanz@microsoft.com::e90d338b-52a8-484b-b5f4-fd78a84cac5f" providerId="AD" clId="Web-{9D1089AA-C92B-49C6-9BD2-CCF0533AF057}" dt="2021-10-12T03:39:36.619" v="39" actId="1076"/>
          <ac:picMkLst>
            <pc:docMk/>
            <pc:sldMk cId="1166213712" sldId="2123258722"/>
            <ac:picMk id="6" creationId="{4176B7A8-C8E8-4AB2-87EF-A48AD214F20C}"/>
          </ac:picMkLst>
        </pc:picChg>
      </pc:sldChg>
      <pc:sldChg chg="addSp delSp modSp new">
        <pc:chgData name="Megan Masanz" userId="S::memasanz@microsoft.com::e90d338b-52a8-484b-b5f4-fd78a84cac5f" providerId="AD" clId="Web-{9D1089AA-C92B-49C6-9BD2-CCF0533AF057}" dt="2021-10-12T03:38:15.679" v="38"/>
        <pc:sldMkLst>
          <pc:docMk/>
          <pc:sldMk cId="670456523" sldId="2123258723"/>
        </pc:sldMkLst>
        <pc:spChg chg="mod">
          <ac:chgData name="Megan Masanz" userId="S::memasanz@microsoft.com::e90d338b-52a8-484b-b5f4-fd78a84cac5f" providerId="AD" clId="Web-{9D1089AA-C92B-49C6-9BD2-CCF0533AF057}" dt="2021-10-12T03:38:13.429" v="37" actId="20577"/>
          <ac:spMkLst>
            <pc:docMk/>
            <pc:sldMk cId="670456523" sldId="2123258723"/>
            <ac:spMk id="2" creationId="{CA6A8961-07B6-490D-AB3B-F18223A3C9DE}"/>
          </ac:spMkLst>
        </pc:spChg>
        <pc:spChg chg="del">
          <ac:chgData name="Megan Masanz" userId="S::memasanz@microsoft.com::e90d338b-52a8-484b-b5f4-fd78a84cac5f" providerId="AD" clId="Web-{9D1089AA-C92B-49C6-9BD2-CCF0533AF057}" dt="2021-10-12T03:38:15.679" v="38"/>
          <ac:spMkLst>
            <pc:docMk/>
            <pc:sldMk cId="670456523" sldId="2123258723"/>
            <ac:spMk id="3" creationId="{DD76E092-B4E8-4AF3-A786-628C484E639D}"/>
          </ac:spMkLst>
        </pc:spChg>
        <pc:picChg chg="add mod ord">
          <ac:chgData name="Megan Masanz" userId="S::memasanz@microsoft.com::e90d338b-52a8-484b-b5f4-fd78a84cac5f" providerId="AD" clId="Web-{9D1089AA-C92B-49C6-9BD2-CCF0533AF057}" dt="2021-10-12T03:38:15.679" v="38"/>
          <ac:picMkLst>
            <pc:docMk/>
            <pc:sldMk cId="670456523" sldId="2123258723"/>
            <ac:picMk id="4" creationId="{7B6097EB-EE1F-43AC-9C24-F5633D53B887}"/>
          </ac:picMkLst>
        </pc:picChg>
      </pc:sldChg>
    </pc:docChg>
  </pc:docChgLst>
  <pc:docChgLst>
    <pc:chgData name="Balamurugan Balakreshnan" userId="35e9483b-bf32-4d17-a07b-837bc83be0f5" providerId="ADAL" clId="{B16A2E04-1EF8-4E58-A958-84CCEEAF7195}"/>
    <pc:docChg chg="undo custSel addSld delSld modSld sldOrd">
      <pc:chgData name="Balamurugan Balakreshnan" userId="35e9483b-bf32-4d17-a07b-837bc83be0f5" providerId="ADAL" clId="{B16A2E04-1EF8-4E58-A958-84CCEEAF7195}" dt="2021-10-12T23:11:25.435" v="3102" actId="20577"/>
      <pc:docMkLst>
        <pc:docMk/>
      </pc:docMkLst>
      <pc:sldChg chg="modSp mod">
        <pc:chgData name="Balamurugan Balakreshnan" userId="35e9483b-bf32-4d17-a07b-837bc83be0f5" providerId="ADAL" clId="{B16A2E04-1EF8-4E58-A958-84CCEEAF7195}" dt="2021-10-12T21:31:21.210" v="2402" actId="20577"/>
        <pc:sldMkLst>
          <pc:docMk/>
          <pc:sldMk cId="969577915" sldId="257"/>
        </pc:sldMkLst>
        <pc:spChg chg="mod">
          <ac:chgData name="Balamurugan Balakreshnan" userId="35e9483b-bf32-4d17-a07b-837bc83be0f5" providerId="ADAL" clId="{B16A2E04-1EF8-4E58-A958-84CCEEAF7195}" dt="2021-10-12T21:31:21.210" v="2402" actId="20577"/>
          <ac:spMkLst>
            <pc:docMk/>
            <pc:sldMk cId="969577915" sldId="257"/>
            <ac:spMk id="16" creationId="{CAADAFB9-B5E7-4F28-B1DF-490D5077E9D4}"/>
          </ac:spMkLst>
        </pc:spChg>
      </pc:sldChg>
      <pc:sldChg chg="addSp delSp modSp new mod">
        <pc:chgData name="Balamurugan Balakreshnan" userId="35e9483b-bf32-4d17-a07b-837bc83be0f5" providerId="ADAL" clId="{B16A2E04-1EF8-4E58-A958-84CCEEAF7195}" dt="2021-10-12T17:02:21.545" v="2089" actId="20577"/>
        <pc:sldMkLst>
          <pc:docMk/>
          <pc:sldMk cId="386845595" sldId="262"/>
        </pc:sldMkLst>
        <pc:spChg chg="mod">
          <ac:chgData name="Balamurugan Balakreshnan" userId="35e9483b-bf32-4d17-a07b-837bc83be0f5" providerId="ADAL" clId="{B16A2E04-1EF8-4E58-A958-84CCEEAF7195}" dt="2021-10-12T17:02:21.545" v="2089" actId="20577"/>
          <ac:spMkLst>
            <pc:docMk/>
            <pc:sldMk cId="386845595" sldId="262"/>
            <ac:spMk id="2" creationId="{1343F5AD-FFD2-4A49-80BF-F8FF391267E4}"/>
          </ac:spMkLst>
        </pc:spChg>
        <pc:spChg chg="mod">
          <ac:chgData name="Balamurugan Balakreshnan" userId="35e9483b-bf32-4d17-a07b-837bc83be0f5" providerId="ADAL" clId="{B16A2E04-1EF8-4E58-A958-84CCEEAF7195}" dt="2021-10-11T11:46:01.867" v="185" actId="20577"/>
          <ac:spMkLst>
            <pc:docMk/>
            <pc:sldMk cId="386845595" sldId="262"/>
            <ac:spMk id="3" creationId="{E2EC72C2-2C98-47C4-80CA-A61D9FFD016F}"/>
          </ac:spMkLst>
        </pc:spChg>
        <pc:spChg chg="add del mod">
          <ac:chgData name="Balamurugan Balakreshnan" userId="35e9483b-bf32-4d17-a07b-837bc83be0f5" providerId="ADAL" clId="{B16A2E04-1EF8-4E58-A958-84CCEEAF7195}" dt="2021-10-11T11:45:18.533" v="106" actId="478"/>
          <ac:spMkLst>
            <pc:docMk/>
            <pc:sldMk cId="386845595" sldId="262"/>
            <ac:spMk id="4" creationId="{6D4FF4F9-9893-4D51-B7E7-9F66B3F934AD}"/>
          </ac:spMkLst>
        </pc:spChg>
      </pc:sldChg>
      <pc:sldChg chg="modSp new mod">
        <pc:chgData name="Balamurugan Balakreshnan" userId="35e9483b-bf32-4d17-a07b-837bc83be0f5" providerId="ADAL" clId="{B16A2E04-1EF8-4E58-A958-84CCEEAF7195}" dt="2021-10-12T17:02:30.270" v="2098" actId="20577"/>
        <pc:sldMkLst>
          <pc:docMk/>
          <pc:sldMk cId="331045773" sldId="263"/>
        </pc:sldMkLst>
        <pc:spChg chg="mod">
          <ac:chgData name="Balamurugan Balakreshnan" userId="35e9483b-bf32-4d17-a07b-837bc83be0f5" providerId="ADAL" clId="{B16A2E04-1EF8-4E58-A958-84CCEEAF7195}" dt="2021-10-12T17:02:30.270" v="2098" actId="20577"/>
          <ac:spMkLst>
            <pc:docMk/>
            <pc:sldMk cId="331045773" sldId="263"/>
            <ac:spMk id="2" creationId="{D605FB58-F1B3-407A-BA2E-4970A838663F}"/>
          </ac:spMkLst>
        </pc:spChg>
        <pc:spChg chg="mod">
          <ac:chgData name="Balamurugan Balakreshnan" userId="35e9483b-bf32-4d17-a07b-837bc83be0f5" providerId="ADAL" clId="{B16A2E04-1EF8-4E58-A958-84CCEEAF7195}" dt="2021-10-11T11:51:13.290" v="397" actId="20577"/>
          <ac:spMkLst>
            <pc:docMk/>
            <pc:sldMk cId="331045773" sldId="263"/>
            <ac:spMk id="3" creationId="{1460F42C-7BB5-4EE1-82AB-310F69A6019B}"/>
          </ac:spMkLst>
        </pc:spChg>
      </pc:sldChg>
      <pc:sldChg chg="modSp new mod">
        <pc:chgData name="Balamurugan Balakreshnan" userId="35e9483b-bf32-4d17-a07b-837bc83be0f5" providerId="ADAL" clId="{B16A2E04-1EF8-4E58-A958-84CCEEAF7195}" dt="2021-10-12T17:02:56.805" v="2143" actId="20577"/>
        <pc:sldMkLst>
          <pc:docMk/>
          <pc:sldMk cId="2785508002" sldId="264"/>
        </pc:sldMkLst>
        <pc:spChg chg="mod">
          <ac:chgData name="Balamurugan Balakreshnan" userId="35e9483b-bf32-4d17-a07b-837bc83be0f5" providerId="ADAL" clId="{B16A2E04-1EF8-4E58-A958-84CCEEAF7195}" dt="2021-10-12T17:02:56.805" v="2143" actId="20577"/>
          <ac:spMkLst>
            <pc:docMk/>
            <pc:sldMk cId="2785508002" sldId="264"/>
            <ac:spMk id="2" creationId="{133FB4D7-1860-4995-82D7-4AF9D0D640BE}"/>
          </ac:spMkLst>
        </pc:spChg>
        <pc:spChg chg="mod">
          <ac:chgData name="Balamurugan Balakreshnan" userId="35e9483b-bf32-4d17-a07b-837bc83be0f5" providerId="ADAL" clId="{B16A2E04-1EF8-4E58-A958-84CCEEAF7195}" dt="2021-10-11T12:52:15.474" v="2080" actId="20577"/>
          <ac:spMkLst>
            <pc:docMk/>
            <pc:sldMk cId="2785508002" sldId="264"/>
            <ac:spMk id="3" creationId="{3CBC3054-4F68-4770-86FA-0BBC6FDF8944}"/>
          </ac:spMkLst>
        </pc:spChg>
      </pc:sldChg>
      <pc:sldChg chg="delSp modSp add del mod">
        <pc:chgData name="Balamurugan Balakreshnan" userId="35e9483b-bf32-4d17-a07b-837bc83be0f5" providerId="ADAL" clId="{B16A2E04-1EF8-4E58-A958-84CCEEAF7195}" dt="2021-10-12T17:52:08.638" v="2147" actId="478"/>
        <pc:sldMkLst>
          <pc:docMk/>
          <pc:sldMk cId="2987770454" sldId="2123258719"/>
        </pc:sldMkLst>
        <pc:spChg chg="mod">
          <ac:chgData name="Balamurugan Balakreshnan" userId="35e9483b-bf32-4d17-a07b-837bc83be0f5" providerId="ADAL" clId="{B16A2E04-1EF8-4E58-A958-84CCEEAF7195}" dt="2021-10-11T11:50:42.582" v="327" actId="20577"/>
          <ac:spMkLst>
            <pc:docMk/>
            <pc:sldMk cId="2987770454" sldId="2123258719"/>
            <ac:spMk id="2" creationId="{F7EF804D-F2FF-4C51-B9B2-78331D301103}"/>
          </ac:spMkLst>
        </pc:spChg>
        <pc:picChg chg="del mod">
          <ac:chgData name="Balamurugan Balakreshnan" userId="35e9483b-bf32-4d17-a07b-837bc83be0f5" providerId="ADAL" clId="{B16A2E04-1EF8-4E58-A958-84CCEEAF7195}" dt="2021-10-12T17:52:08.638" v="2147" actId="478"/>
          <ac:picMkLst>
            <pc:docMk/>
            <pc:sldMk cId="2987770454" sldId="2123258719"/>
            <ac:picMk id="1026" creationId="{B0460742-F3AE-4FAF-9561-7875C55CF158}"/>
          </ac:picMkLst>
        </pc:picChg>
      </pc:sldChg>
      <pc:sldChg chg="modSp new mod">
        <pc:chgData name="Balamurugan Balakreshnan" userId="35e9483b-bf32-4d17-a07b-837bc83be0f5" providerId="ADAL" clId="{B16A2E04-1EF8-4E58-A958-84CCEEAF7195}" dt="2021-10-11T12:52:01.367" v="2063" actId="20577"/>
        <pc:sldMkLst>
          <pc:docMk/>
          <pc:sldMk cId="3963781194" sldId="2123258720"/>
        </pc:sldMkLst>
        <pc:spChg chg="mod">
          <ac:chgData name="Balamurugan Balakreshnan" userId="35e9483b-bf32-4d17-a07b-837bc83be0f5" providerId="ADAL" clId="{B16A2E04-1EF8-4E58-A958-84CCEEAF7195}" dt="2021-10-11T12:15:27.388" v="1665" actId="20577"/>
          <ac:spMkLst>
            <pc:docMk/>
            <pc:sldMk cId="3963781194" sldId="2123258720"/>
            <ac:spMk id="2" creationId="{D3C0B11C-38EA-4C74-B00A-75CC0F52AFF9}"/>
          </ac:spMkLst>
        </pc:spChg>
        <pc:spChg chg="mod">
          <ac:chgData name="Balamurugan Balakreshnan" userId="35e9483b-bf32-4d17-a07b-837bc83be0f5" providerId="ADAL" clId="{B16A2E04-1EF8-4E58-A958-84CCEEAF7195}" dt="2021-10-11T12:52:01.367" v="2063" actId="20577"/>
          <ac:spMkLst>
            <pc:docMk/>
            <pc:sldMk cId="3963781194" sldId="2123258720"/>
            <ac:spMk id="3" creationId="{46E41DB8-3022-4D1B-9C7A-0C9648B63EEB}"/>
          </ac:spMkLst>
        </pc:spChg>
      </pc:sldChg>
      <pc:sldChg chg="modSp new mod">
        <pc:chgData name="Balamurugan Balakreshnan" userId="35e9483b-bf32-4d17-a07b-837bc83be0f5" providerId="ADAL" clId="{B16A2E04-1EF8-4E58-A958-84CCEEAF7195}" dt="2021-10-11T12:26:32.699" v="1904" actId="20577"/>
        <pc:sldMkLst>
          <pc:docMk/>
          <pc:sldMk cId="3726547739" sldId="2123258721"/>
        </pc:sldMkLst>
        <pc:spChg chg="mod">
          <ac:chgData name="Balamurugan Balakreshnan" userId="35e9483b-bf32-4d17-a07b-837bc83be0f5" providerId="ADAL" clId="{B16A2E04-1EF8-4E58-A958-84CCEEAF7195}" dt="2021-10-11T12:16:00.748" v="1679" actId="20577"/>
          <ac:spMkLst>
            <pc:docMk/>
            <pc:sldMk cId="3726547739" sldId="2123258721"/>
            <ac:spMk id="2" creationId="{9808E17F-66D8-4DE2-B037-446F56B5BE47}"/>
          </ac:spMkLst>
        </pc:spChg>
        <pc:spChg chg="mod">
          <ac:chgData name="Balamurugan Balakreshnan" userId="35e9483b-bf32-4d17-a07b-837bc83be0f5" providerId="ADAL" clId="{B16A2E04-1EF8-4E58-A958-84CCEEAF7195}" dt="2021-10-11T12:26:32.699" v="1904" actId="20577"/>
          <ac:spMkLst>
            <pc:docMk/>
            <pc:sldMk cId="3726547739" sldId="2123258721"/>
            <ac:spMk id="3" creationId="{AB434F0B-3CAB-4B94-9FDD-6E3A80E452CB}"/>
          </ac:spMkLst>
        </pc:spChg>
      </pc:sldChg>
      <pc:sldChg chg="addSp">
        <pc:chgData name="Balamurugan Balakreshnan" userId="35e9483b-bf32-4d17-a07b-837bc83be0f5" providerId="ADAL" clId="{B16A2E04-1EF8-4E58-A958-84CCEEAF7195}" dt="2021-10-12T17:52:28.490" v="2158"/>
        <pc:sldMkLst>
          <pc:docMk/>
          <pc:sldMk cId="45118411" sldId="2123258724"/>
        </pc:sldMkLst>
        <pc:picChg chg="add">
          <ac:chgData name="Balamurugan Balakreshnan" userId="35e9483b-bf32-4d17-a07b-837bc83be0f5" providerId="ADAL" clId="{B16A2E04-1EF8-4E58-A958-84CCEEAF7195}" dt="2021-10-12T17:52:28.490" v="2158"/>
          <ac:picMkLst>
            <pc:docMk/>
            <pc:sldMk cId="45118411" sldId="2123258724"/>
            <ac:picMk id="3074" creationId="{0417B77B-D679-4E66-9836-C253EE495A7C}"/>
          </ac:picMkLst>
        </pc:picChg>
      </pc:sldChg>
      <pc:sldChg chg="addSp modSp new add del mod ord">
        <pc:chgData name="Balamurugan Balakreshnan" userId="35e9483b-bf32-4d17-a07b-837bc83be0f5" providerId="ADAL" clId="{B16A2E04-1EF8-4E58-A958-84CCEEAF7195}" dt="2021-10-12T20:57:23.740" v="2175" actId="14100"/>
        <pc:sldMkLst>
          <pc:docMk/>
          <pc:sldMk cId="2935858708" sldId="2123258724"/>
        </pc:sldMkLst>
        <pc:spChg chg="add mod">
          <ac:chgData name="Balamurugan Balakreshnan" userId="35e9483b-bf32-4d17-a07b-837bc83be0f5" providerId="ADAL" clId="{B16A2E04-1EF8-4E58-A958-84CCEEAF7195}" dt="2021-10-12T17:52:50.465" v="2167" actId="14100"/>
          <ac:spMkLst>
            <pc:docMk/>
            <pc:sldMk cId="2935858708" sldId="2123258724"/>
            <ac:spMk id="4" creationId="{35E9A4AA-24BC-4F48-BA9B-9D12E9078804}"/>
          </ac:spMkLst>
        </pc:spChg>
        <pc:picChg chg="mod">
          <ac:chgData name="Balamurugan Balakreshnan" userId="35e9483b-bf32-4d17-a07b-837bc83be0f5" providerId="ADAL" clId="{B16A2E04-1EF8-4E58-A958-84CCEEAF7195}" dt="2021-10-12T20:57:23.740" v="2175" actId="14100"/>
          <ac:picMkLst>
            <pc:docMk/>
            <pc:sldMk cId="2935858708" sldId="2123258724"/>
            <ac:picMk id="3074" creationId="{0417B77B-D679-4E66-9836-C253EE495A7C}"/>
          </ac:picMkLst>
        </pc:picChg>
      </pc:sldChg>
      <pc:sldChg chg="addSp">
        <pc:chgData name="Balamurugan Balakreshnan" userId="35e9483b-bf32-4d17-a07b-837bc83be0f5" providerId="ADAL" clId="{B16A2E04-1EF8-4E58-A958-84CCEEAF7195}" dt="2021-10-12T17:52:13.600" v="2149"/>
        <pc:sldMkLst>
          <pc:docMk/>
          <pc:sldMk cId="3124672605" sldId="2123258724"/>
        </pc:sldMkLst>
        <pc:picChg chg="add">
          <ac:chgData name="Balamurugan Balakreshnan" userId="35e9483b-bf32-4d17-a07b-837bc83be0f5" providerId="ADAL" clId="{B16A2E04-1EF8-4E58-A958-84CCEEAF7195}" dt="2021-10-12T17:52:13.600" v="2149"/>
          <ac:picMkLst>
            <pc:docMk/>
            <pc:sldMk cId="3124672605" sldId="2123258724"/>
            <ac:picMk id="2050" creationId="{A2CE869D-7AB6-46C4-83A6-4C39C556D424}"/>
          </ac:picMkLst>
        </pc:picChg>
      </pc:sldChg>
      <pc:sldChg chg="modSp new add del mod">
        <pc:chgData name="Balamurugan Balakreshnan" userId="35e9483b-bf32-4d17-a07b-837bc83be0f5" providerId="ADAL" clId="{B16A2E04-1EF8-4E58-A958-84CCEEAF7195}" dt="2021-10-12T17:52:22.434" v="2154" actId="2696"/>
        <pc:sldMkLst>
          <pc:docMk/>
          <pc:sldMk cId="3250706121" sldId="2123258724"/>
        </pc:sldMkLst>
        <pc:picChg chg="mod">
          <ac:chgData name="Balamurugan Balakreshnan" userId="35e9483b-bf32-4d17-a07b-837bc83be0f5" providerId="ADAL" clId="{B16A2E04-1EF8-4E58-A958-84CCEEAF7195}" dt="2021-10-12T17:52:15.445" v="2153" actId="22"/>
          <ac:picMkLst>
            <pc:docMk/>
            <pc:sldMk cId="3250706121" sldId="2123258724"/>
            <ac:picMk id="2050" creationId="{A2CE869D-7AB6-46C4-83A6-4C39C556D424}"/>
          </ac:picMkLst>
        </pc:picChg>
      </pc:sldChg>
      <pc:sldChg chg="modSp new add del mod">
        <pc:chgData name="Balamurugan Balakreshnan" userId="35e9483b-bf32-4d17-a07b-837bc83be0f5" providerId="ADAL" clId="{B16A2E04-1EF8-4E58-A958-84CCEEAF7195}" dt="2021-10-12T17:56:38.153" v="2173" actId="1076"/>
        <pc:sldMkLst>
          <pc:docMk/>
          <pc:sldMk cId="1918478816" sldId="2147469675"/>
        </pc:sldMkLst>
        <pc:picChg chg="mod">
          <ac:chgData name="Balamurugan Balakreshnan" userId="35e9483b-bf32-4d17-a07b-837bc83be0f5" providerId="ADAL" clId="{B16A2E04-1EF8-4E58-A958-84CCEEAF7195}" dt="2021-10-12T17:56:38.153" v="2173" actId="1076"/>
          <ac:picMkLst>
            <pc:docMk/>
            <pc:sldMk cId="1918478816" sldId="2147469675"/>
            <ac:picMk id="4098" creationId="{0B13CF75-91BF-44B3-AAEA-DC49048545A4}"/>
          </ac:picMkLst>
        </pc:picChg>
      </pc:sldChg>
      <pc:sldChg chg="addSp">
        <pc:chgData name="Balamurugan Balakreshnan" userId="35e9483b-bf32-4d17-a07b-837bc83be0f5" providerId="ADAL" clId="{B16A2E04-1EF8-4E58-A958-84CCEEAF7195}" dt="2021-10-12T17:56:22.346" v="2169"/>
        <pc:sldMkLst>
          <pc:docMk/>
          <pc:sldMk cId="3104599834" sldId="2147469675"/>
        </pc:sldMkLst>
        <pc:picChg chg="add">
          <ac:chgData name="Balamurugan Balakreshnan" userId="35e9483b-bf32-4d17-a07b-837bc83be0f5" providerId="ADAL" clId="{B16A2E04-1EF8-4E58-A958-84CCEEAF7195}" dt="2021-10-12T17:56:22.346" v="2169"/>
          <ac:picMkLst>
            <pc:docMk/>
            <pc:sldMk cId="3104599834" sldId="2147469675"/>
            <ac:picMk id="4098" creationId="{0B13CF75-91BF-44B3-AAEA-DC49048545A4}"/>
          </ac:picMkLst>
        </pc:picChg>
      </pc:sldChg>
      <pc:sldChg chg="modSp new mod">
        <pc:chgData name="Balamurugan Balakreshnan" userId="35e9483b-bf32-4d17-a07b-837bc83be0f5" providerId="ADAL" clId="{B16A2E04-1EF8-4E58-A958-84CCEEAF7195}" dt="2021-10-12T22:29:25.613" v="2849" actId="20577"/>
        <pc:sldMkLst>
          <pc:docMk/>
          <pc:sldMk cId="1791715841" sldId="2147469676"/>
        </pc:sldMkLst>
        <pc:spChg chg="mod">
          <ac:chgData name="Balamurugan Balakreshnan" userId="35e9483b-bf32-4d17-a07b-837bc83be0f5" providerId="ADAL" clId="{B16A2E04-1EF8-4E58-A958-84CCEEAF7195}" dt="2021-10-12T22:11:30.956" v="2413" actId="20577"/>
          <ac:spMkLst>
            <pc:docMk/>
            <pc:sldMk cId="1791715841" sldId="2147469676"/>
            <ac:spMk id="2" creationId="{909D962F-3CF7-4564-8AB9-81B8CAB2542B}"/>
          </ac:spMkLst>
        </pc:spChg>
        <pc:spChg chg="mod">
          <ac:chgData name="Balamurugan Balakreshnan" userId="35e9483b-bf32-4d17-a07b-837bc83be0f5" providerId="ADAL" clId="{B16A2E04-1EF8-4E58-A958-84CCEEAF7195}" dt="2021-10-12T22:29:25.613" v="2849" actId="20577"/>
          <ac:spMkLst>
            <pc:docMk/>
            <pc:sldMk cId="1791715841" sldId="2147469676"/>
            <ac:spMk id="3" creationId="{F36079FE-EE1D-4A55-AB6E-A5E6DE460804}"/>
          </ac:spMkLst>
        </pc:spChg>
      </pc:sldChg>
      <pc:sldChg chg="addSp delSp modSp new mod">
        <pc:chgData name="Balamurugan Balakreshnan" userId="35e9483b-bf32-4d17-a07b-837bc83be0f5" providerId="ADAL" clId="{B16A2E04-1EF8-4E58-A958-84CCEEAF7195}" dt="2021-10-12T22:22:38.109" v="2783"/>
        <pc:sldMkLst>
          <pc:docMk/>
          <pc:sldMk cId="817341905" sldId="2147469677"/>
        </pc:sldMkLst>
        <pc:spChg chg="mod">
          <ac:chgData name="Balamurugan Balakreshnan" userId="35e9483b-bf32-4d17-a07b-837bc83be0f5" providerId="ADAL" clId="{B16A2E04-1EF8-4E58-A958-84CCEEAF7195}" dt="2021-10-12T22:21:35.331" v="2649" actId="20577"/>
          <ac:spMkLst>
            <pc:docMk/>
            <pc:sldMk cId="817341905" sldId="2147469677"/>
            <ac:spMk id="2" creationId="{BDB56376-4D26-41B0-AB0B-9478E4B30216}"/>
          </ac:spMkLst>
        </pc:spChg>
        <pc:spChg chg="del">
          <ac:chgData name="Balamurugan Balakreshnan" userId="35e9483b-bf32-4d17-a07b-837bc83be0f5" providerId="ADAL" clId="{B16A2E04-1EF8-4E58-A958-84CCEEAF7195}" dt="2021-10-12T22:18:24.367" v="2526" actId="1032"/>
          <ac:spMkLst>
            <pc:docMk/>
            <pc:sldMk cId="817341905" sldId="2147469677"/>
            <ac:spMk id="3" creationId="{0BEDCC35-FF83-4DE4-9C54-750EF6E5D998}"/>
          </ac:spMkLst>
        </pc:spChg>
        <pc:graphicFrameChg chg="add mod modGraphic">
          <ac:chgData name="Balamurugan Balakreshnan" userId="35e9483b-bf32-4d17-a07b-837bc83be0f5" providerId="ADAL" clId="{B16A2E04-1EF8-4E58-A958-84CCEEAF7195}" dt="2021-10-12T22:22:38.109" v="2783"/>
          <ac:graphicFrameMkLst>
            <pc:docMk/>
            <pc:sldMk cId="817341905" sldId="2147469677"/>
            <ac:graphicFrameMk id="4" creationId="{F5125FC7-2BF3-4ED2-83EB-1B3D7A659524}"/>
          </ac:graphicFrameMkLst>
        </pc:graphicFrameChg>
      </pc:sldChg>
      <pc:sldChg chg="modSp new del mod">
        <pc:chgData name="Balamurugan Balakreshnan" userId="35e9483b-bf32-4d17-a07b-837bc83be0f5" providerId="ADAL" clId="{B16A2E04-1EF8-4E58-A958-84CCEEAF7195}" dt="2021-10-12T22:15:04.616" v="2485" actId="47"/>
        <pc:sldMkLst>
          <pc:docMk/>
          <pc:sldMk cId="993665023" sldId="2147469677"/>
        </pc:sldMkLst>
        <pc:spChg chg="mod">
          <ac:chgData name="Balamurugan Balakreshnan" userId="35e9483b-bf32-4d17-a07b-837bc83be0f5" providerId="ADAL" clId="{B16A2E04-1EF8-4E58-A958-84CCEEAF7195}" dt="2021-10-12T22:13:31.394" v="2451" actId="20577"/>
          <ac:spMkLst>
            <pc:docMk/>
            <pc:sldMk cId="993665023" sldId="2147469677"/>
            <ac:spMk id="2" creationId="{0F601DD2-1F77-4BE1-99D1-B4179FDA6D1B}"/>
          </ac:spMkLst>
        </pc:spChg>
      </pc:sldChg>
      <pc:sldChg chg="modSp new mod">
        <pc:chgData name="Balamurugan Balakreshnan" userId="35e9483b-bf32-4d17-a07b-837bc83be0f5" providerId="ADAL" clId="{B16A2E04-1EF8-4E58-A958-84CCEEAF7195}" dt="2021-10-12T23:11:20.765" v="3101" actId="20577"/>
        <pc:sldMkLst>
          <pc:docMk/>
          <pc:sldMk cId="188104502" sldId="2147469678"/>
        </pc:sldMkLst>
        <pc:spChg chg="mod">
          <ac:chgData name="Balamurugan Balakreshnan" userId="35e9483b-bf32-4d17-a07b-837bc83be0f5" providerId="ADAL" clId="{B16A2E04-1EF8-4E58-A958-84CCEEAF7195}" dt="2021-10-12T22:30:11.394" v="2856" actId="27636"/>
          <ac:spMkLst>
            <pc:docMk/>
            <pc:sldMk cId="188104502" sldId="2147469678"/>
            <ac:spMk id="2" creationId="{1E43C9DB-AE80-4417-9C84-A1A4EE59D58D}"/>
          </ac:spMkLst>
        </pc:spChg>
        <pc:spChg chg="mod">
          <ac:chgData name="Balamurugan Balakreshnan" userId="35e9483b-bf32-4d17-a07b-837bc83be0f5" providerId="ADAL" clId="{B16A2E04-1EF8-4E58-A958-84CCEEAF7195}" dt="2021-10-12T23:11:20.765" v="3101" actId="20577"/>
          <ac:spMkLst>
            <pc:docMk/>
            <pc:sldMk cId="188104502" sldId="2147469678"/>
            <ac:spMk id="3" creationId="{930054F6-D35C-4F9F-BAC5-4093D21FB897}"/>
          </ac:spMkLst>
        </pc:spChg>
      </pc:sldChg>
      <pc:sldChg chg="modSp new mod">
        <pc:chgData name="Balamurugan Balakreshnan" userId="35e9483b-bf32-4d17-a07b-837bc83be0f5" providerId="ADAL" clId="{B16A2E04-1EF8-4E58-A958-84CCEEAF7195}" dt="2021-10-12T23:11:25.435" v="3102" actId="20577"/>
        <pc:sldMkLst>
          <pc:docMk/>
          <pc:sldMk cId="1902506541" sldId="2147469679"/>
        </pc:sldMkLst>
        <pc:spChg chg="mod">
          <ac:chgData name="Balamurugan Balakreshnan" userId="35e9483b-bf32-4d17-a07b-837bc83be0f5" providerId="ADAL" clId="{B16A2E04-1EF8-4E58-A958-84CCEEAF7195}" dt="2021-10-12T22:30:32.951" v="2860" actId="20577"/>
          <ac:spMkLst>
            <pc:docMk/>
            <pc:sldMk cId="1902506541" sldId="2147469679"/>
            <ac:spMk id="2" creationId="{84BCE7D2-BF44-4936-B446-AE26706A7321}"/>
          </ac:spMkLst>
        </pc:spChg>
        <pc:spChg chg="mod">
          <ac:chgData name="Balamurugan Balakreshnan" userId="35e9483b-bf32-4d17-a07b-837bc83be0f5" providerId="ADAL" clId="{B16A2E04-1EF8-4E58-A958-84CCEEAF7195}" dt="2021-10-12T23:11:25.435" v="3102" actId="20577"/>
          <ac:spMkLst>
            <pc:docMk/>
            <pc:sldMk cId="1902506541" sldId="2147469679"/>
            <ac:spMk id="3" creationId="{974C80B1-FB98-4569-B98D-DC4D4406CAF0}"/>
          </ac:spMkLst>
        </pc:spChg>
      </pc:sldChg>
      <pc:sldChg chg="modSp new del mod">
        <pc:chgData name="Balamurugan Balakreshnan" userId="35e9483b-bf32-4d17-a07b-837bc83be0f5" providerId="ADAL" clId="{B16A2E04-1EF8-4E58-A958-84CCEEAF7195}" dt="2021-10-12T22:35:59.683" v="3093" actId="47"/>
        <pc:sldMkLst>
          <pc:docMk/>
          <pc:sldMk cId="3256249965" sldId="2147469680"/>
        </pc:sldMkLst>
        <pc:spChg chg="mod">
          <ac:chgData name="Balamurugan Balakreshnan" userId="35e9483b-bf32-4d17-a07b-837bc83be0f5" providerId="ADAL" clId="{B16A2E04-1EF8-4E58-A958-84CCEEAF7195}" dt="2021-10-12T22:33:02.215" v="2877" actId="20577"/>
          <ac:spMkLst>
            <pc:docMk/>
            <pc:sldMk cId="3256249965" sldId="2147469680"/>
            <ac:spMk id="2" creationId="{C69B2B78-9274-4284-A36F-CF134025CF96}"/>
          </ac:spMkLst>
        </pc:spChg>
        <pc:spChg chg="mod">
          <ac:chgData name="Balamurugan Balakreshnan" userId="35e9483b-bf32-4d17-a07b-837bc83be0f5" providerId="ADAL" clId="{B16A2E04-1EF8-4E58-A958-84CCEEAF7195}" dt="2021-10-12T22:34:06.071" v="2935" actId="20577"/>
          <ac:spMkLst>
            <pc:docMk/>
            <pc:sldMk cId="3256249965" sldId="2147469680"/>
            <ac:spMk id="3" creationId="{EA4DAEA4-A4D7-4D9E-9E6D-5D1610B0EA1E}"/>
          </ac:spMkLst>
        </pc:spChg>
      </pc:sldChg>
      <pc:sldChg chg="modSp new mod">
        <pc:chgData name="Balamurugan Balakreshnan" userId="35e9483b-bf32-4d17-a07b-837bc83be0f5" providerId="ADAL" clId="{B16A2E04-1EF8-4E58-A958-84CCEEAF7195}" dt="2021-10-12T22:35:48.980" v="3092" actId="20577"/>
        <pc:sldMkLst>
          <pc:docMk/>
          <pc:sldMk cId="4060404654" sldId="2147469681"/>
        </pc:sldMkLst>
        <pc:spChg chg="mod">
          <ac:chgData name="Balamurugan Balakreshnan" userId="35e9483b-bf32-4d17-a07b-837bc83be0f5" providerId="ADAL" clId="{B16A2E04-1EF8-4E58-A958-84CCEEAF7195}" dt="2021-10-12T22:34:24.711" v="2969" actId="20577"/>
          <ac:spMkLst>
            <pc:docMk/>
            <pc:sldMk cId="4060404654" sldId="2147469681"/>
            <ac:spMk id="2" creationId="{3E9E8B19-5271-463C-8CA9-F7A3892BD7C0}"/>
          </ac:spMkLst>
        </pc:spChg>
        <pc:spChg chg="mod">
          <ac:chgData name="Balamurugan Balakreshnan" userId="35e9483b-bf32-4d17-a07b-837bc83be0f5" providerId="ADAL" clId="{B16A2E04-1EF8-4E58-A958-84CCEEAF7195}" dt="2021-10-12T22:35:48.980" v="3092" actId="20577"/>
          <ac:spMkLst>
            <pc:docMk/>
            <pc:sldMk cId="4060404654" sldId="2147469681"/>
            <ac:spMk id="3" creationId="{C3FCC1E1-4C6C-41F5-872A-60C16415C82B}"/>
          </ac:spMkLst>
        </pc:spChg>
      </pc:sldChg>
      <pc:sldChg chg="addSp">
        <pc:chgData name="Balamurugan Balakreshnan" userId="35e9483b-bf32-4d17-a07b-837bc83be0f5" providerId="ADAL" clId="{B16A2E04-1EF8-4E58-A958-84CCEEAF7195}" dt="2021-10-12T22:36:57.588" v="3095"/>
        <pc:sldMkLst>
          <pc:docMk/>
          <pc:sldMk cId="3222446671" sldId="2147469682"/>
        </pc:sldMkLst>
        <pc:picChg chg="add">
          <ac:chgData name="Balamurugan Balakreshnan" userId="35e9483b-bf32-4d17-a07b-837bc83be0f5" providerId="ADAL" clId="{B16A2E04-1EF8-4E58-A958-84CCEEAF7195}" dt="2021-10-12T22:36:57.588" v="3095"/>
          <ac:picMkLst>
            <pc:docMk/>
            <pc:sldMk cId="3222446671" sldId="2147469682"/>
            <ac:picMk id="5122" creationId="{D6E7A7F6-8835-48EF-972E-990E0737E84C}"/>
          </ac:picMkLst>
        </pc:picChg>
      </pc:sldChg>
      <pc:sldChg chg="modSp new add del mod">
        <pc:chgData name="Balamurugan Balakreshnan" userId="35e9483b-bf32-4d17-a07b-837bc83be0f5" providerId="ADAL" clId="{B16A2E04-1EF8-4E58-A958-84CCEEAF7195}" dt="2021-10-12T22:36:58.628" v="3098" actId="962"/>
        <pc:sldMkLst>
          <pc:docMk/>
          <pc:sldMk cId="3526549586" sldId="2147469682"/>
        </pc:sldMkLst>
        <pc:picChg chg="mod">
          <ac:chgData name="Balamurugan Balakreshnan" userId="35e9483b-bf32-4d17-a07b-837bc83be0f5" providerId="ADAL" clId="{B16A2E04-1EF8-4E58-A958-84CCEEAF7195}" dt="2021-10-12T22:36:58.628" v="3098" actId="962"/>
          <ac:picMkLst>
            <pc:docMk/>
            <pc:sldMk cId="3526549586" sldId="2147469682"/>
            <ac:picMk id="5122" creationId="{D6E7A7F6-8835-48EF-972E-990E0737E84C}"/>
          </ac:picMkLst>
        </pc:picChg>
      </pc:sldChg>
    </pc:docChg>
  </pc:docChgLst>
  <pc:docChgLst>
    <pc:chgData name="Balamurugan Balakreshnan" userId="35e9483b-bf32-4d17-a07b-837bc83be0f5" providerId="ADAL" clId="{AF82DA0E-9400-408C-B3D3-4FCA4FB67F83}"/>
    <pc:docChg chg="custSel addSld modSld">
      <pc:chgData name="Balamurugan Balakreshnan" userId="35e9483b-bf32-4d17-a07b-837bc83be0f5" providerId="ADAL" clId="{AF82DA0E-9400-408C-B3D3-4FCA4FB67F83}" dt="2021-09-15T11:41:00.502" v="187" actId="26606"/>
      <pc:docMkLst>
        <pc:docMk/>
      </pc:docMkLst>
      <pc:sldChg chg="addSp modSp mod setBg addAnim">
        <pc:chgData name="Balamurugan Balakreshnan" userId="35e9483b-bf32-4d17-a07b-837bc83be0f5" providerId="ADAL" clId="{AF82DA0E-9400-408C-B3D3-4FCA4FB67F83}" dt="2021-09-15T11:40:41.759" v="186"/>
        <pc:sldMkLst>
          <pc:docMk/>
          <pc:sldMk cId="3829478940" sldId="256"/>
        </pc:sldMkLst>
        <pc:spChg chg="mod">
          <ac:chgData name="Balamurugan Balakreshnan" userId="35e9483b-bf32-4d17-a07b-837bc83be0f5" providerId="ADAL" clId="{AF82DA0E-9400-408C-B3D3-4FCA4FB67F83}" dt="2021-09-15T11:40:41.758" v="184" actId="26606"/>
          <ac:spMkLst>
            <pc:docMk/>
            <pc:sldMk cId="3829478940" sldId="256"/>
            <ac:spMk id="2" creationId="{9D6BD05F-B9B9-4088-98B1-6870C42119BB}"/>
          </ac:spMkLst>
        </pc:spChg>
        <pc:spChg chg="mod">
          <ac:chgData name="Balamurugan Balakreshnan" userId="35e9483b-bf32-4d17-a07b-837bc83be0f5" providerId="ADAL" clId="{AF82DA0E-9400-408C-B3D3-4FCA4FB67F83}" dt="2021-09-15T11:40:41.758" v="184" actId="26606"/>
          <ac:spMkLst>
            <pc:docMk/>
            <pc:sldMk cId="3829478940" sldId="256"/>
            <ac:spMk id="3" creationId="{875CA2EF-79FB-49A4-AFF2-B256DEE55F42}"/>
          </ac:spMkLst>
        </pc:spChg>
        <pc:spChg chg="add">
          <ac:chgData name="Balamurugan Balakreshnan" userId="35e9483b-bf32-4d17-a07b-837bc83be0f5" providerId="ADAL" clId="{AF82DA0E-9400-408C-B3D3-4FCA4FB67F83}" dt="2021-09-15T11:40:41.758" v="184" actId="26606"/>
          <ac:spMkLst>
            <pc:docMk/>
            <pc:sldMk cId="3829478940" sldId="256"/>
            <ac:spMk id="8" creationId="{A8DB9CD9-59B1-4D73-BC4C-98796A48EF9B}"/>
          </ac:spMkLst>
        </pc:spChg>
        <pc:spChg chg="add">
          <ac:chgData name="Balamurugan Balakreshnan" userId="35e9483b-bf32-4d17-a07b-837bc83be0f5" providerId="ADAL" clId="{AF82DA0E-9400-408C-B3D3-4FCA4FB67F83}" dt="2021-09-15T11:40:41.758" v="184" actId="26606"/>
          <ac:spMkLst>
            <pc:docMk/>
            <pc:sldMk cId="3829478940" sldId="256"/>
            <ac:spMk id="10" creationId="{8874A6A9-41FF-4E33-AFA8-F9F81436A59E}"/>
          </ac:spMkLst>
        </pc:spChg>
        <pc:grpChg chg="add">
          <ac:chgData name="Balamurugan Balakreshnan" userId="35e9483b-bf32-4d17-a07b-837bc83be0f5" providerId="ADAL" clId="{AF82DA0E-9400-408C-B3D3-4FCA4FB67F83}" dt="2021-09-15T11:40:41.758" v="184" actId="26606"/>
          <ac:grpSpMkLst>
            <pc:docMk/>
            <pc:sldMk cId="3829478940" sldId="256"/>
            <ac:grpSpMk id="12" creationId="{721D730E-1F97-4071-B143-B05E6D2599BC}"/>
          </ac:grpSpMkLst>
        </pc:grpChg>
      </pc:sldChg>
      <pc:sldChg chg="addSp modSp mod setBg">
        <pc:chgData name="Balamurugan Balakreshnan" userId="35e9483b-bf32-4d17-a07b-837bc83be0f5" providerId="ADAL" clId="{AF82DA0E-9400-408C-B3D3-4FCA4FB67F83}" dt="2021-09-15T11:41:00.502" v="187" actId="26606"/>
        <pc:sldMkLst>
          <pc:docMk/>
          <pc:sldMk cId="969577915" sldId="257"/>
        </pc:sldMkLst>
        <pc:spChg chg="mod">
          <ac:chgData name="Balamurugan Balakreshnan" userId="35e9483b-bf32-4d17-a07b-837bc83be0f5" providerId="ADAL" clId="{AF82DA0E-9400-408C-B3D3-4FCA4FB67F83}" dt="2021-09-15T11:41:00.502" v="187" actId="26606"/>
          <ac:spMkLst>
            <pc:docMk/>
            <pc:sldMk cId="969577915" sldId="257"/>
            <ac:spMk id="2" creationId="{09492814-BEA1-40AE-891A-3A7E17A06432}"/>
          </ac:spMkLst>
        </pc:spChg>
        <pc:spChg chg="mod">
          <ac:chgData name="Balamurugan Balakreshnan" userId="35e9483b-bf32-4d17-a07b-837bc83be0f5" providerId="ADAL" clId="{AF82DA0E-9400-408C-B3D3-4FCA4FB67F83}" dt="2021-09-15T11:41:00.502" v="187" actId="26606"/>
          <ac:spMkLst>
            <pc:docMk/>
            <pc:sldMk cId="969577915" sldId="257"/>
            <ac:spMk id="3" creationId="{0C013955-D0D5-41F3-B393-653F09D419D1}"/>
          </ac:spMkLst>
        </pc:spChg>
        <pc:spChg chg="add">
          <ac:chgData name="Balamurugan Balakreshnan" userId="35e9483b-bf32-4d17-a07b-837bc83be0f5" providerId="ADAL" clId="{AF82DA0E-9400-408C-B3D3-4FCA4FB67F83}" dt="2021-09-15T11:41:00.502" v="187" actId="26606"/>
          <ac:spMkLst>
            <pc:docMk/>
            <pc:sldMk cId="969577915" sldId="257"/>
            <ac:spMk id="8" creationId="{4BC99CB9-DDAD-44A2-8A1C-E3AF4E72DF5C}"/>
          </ac:spMkLst>
        </pc:spChg>
        <pc:grpChg chg="add">
          <ac:chgData name="Balamurugan Balakreshnan" userId="35e9483b-bf32-4d17-a07b-837bc83be0f5" providerId="ADAL" clId="{AF82DA0E-9400-408C-B3D3-4FCA4FB67F83}" dt="2021-09-15T11:41:00.502" v="187" actId="26606"/>
          <ac:grpSpMkLst>
            <pc:docMk/>
            <pc:sldMk cId="969577915" sldId="257"/>
            <ac:grpSpMk id="10" creationId="{5C3921CD-DDE5-4B57-8FDF-B37ADE4EDAC7}"/>
          </ac:grpSpMkLst>
        </pc:grpChg>
      </pc:sldChg>
      <pc:sldChg chg="addSp delSp modSp new mod setBg">
        <pc:chgData name="Balamurugan Balakreshnan" userId="35e9483b-bf32-4d17-a07b-837bc83be0f5" providerId="ADAL" clId="{AF82DA0E-9400-408C-B3D3-4FCA4FB67F83}" dt="2021-09-15T11:36:58.316" v="123" actId="26606"/>
        <pc:sldMkLst>
          <pc:docMk/>
          <pc:sldMk cId="1611090479" sldId="258"/>
        </pc:sldMkLst>
        <pc:spChg chg="mod">
          <ac:chgData name="Balamurugan Balakreshnan" userId="35e9483b-bf32-4d17-a07b-837bc83be0f5" providerId="ADAL" clId="{AF82DA0E-9400-408C-B3D3-4FCA4FB67F83}" dt="2021-09-15T11:36:58.316" v="123" actId="26606"/>
          <ac:spMkLst>
            <pc:docMk/>
            <pc:sldMk cId="1611090479" sldId="258"/>
            <ac:spMk id="2" creationId="{CB3CC7AA-F782-42DD-845D-F516E7139C86}"/>
          </ac:spMkLst>
        </pc:spChg>
        <pc:spChg chg="del">
          <ac:chgData name="Balamurugan Balakreshnan" userId="35e9483b-bf32-4d17-a07b-837bc83be0f5" providerId="ADAL" clId="{AF82DA0E-9400-408C-B3D3-4FCA4FB67F83}" dt="2021-09-15T11:36:58.316" v="123" actId="26606"/>
          <ac:spMkLst>
            <pc:docMk/>
            <pc:sldMk cId="1611090479" sldId="258"/>
            <ac:spMk id="3" creationId="{08A975DC-CD1B-4D9A-9C86-D4EBD0C8AC84}"/>
          </ac:spMkLst>
        </pc:spChg>
        <pc:spChg chg="add">
          <ac:chgData name="Balamurugan Balakreshnan" userId="35e9483b-bf32-4d17-a07b-837bc83be0f5" providerId="ADAL" clId="{AF82DA0E-9400-408C-B3D3-4FCA4FB67F83}" dt="2021-09-15T11:36:58.316" v="123" actId="26606"/>
          <ac:spMkLst>
            <pc:docMk/>
            <pc:sldMk cId="1611090479" sldId="258"/>
            <ac:spMk id="10" creationId="{D12DDE76-C203-4047-9998-63900085B5E8}"/>
          </ac:spMkLst>
        </pc:spChg>
        <pc:picChg chg="add mod">
          <ac:chgData name="Balamurugan Balakreshnan" userId="35e9483b-bf32-4d17-a07b-837bc83be0f5" providerId="ADAL" clId="{AF82DA0E-9400-408C-B3D3-4FCA4FB67F83}" dt="2021-09-15T11:36:58.316" v="123" actId="26606"/>
          <ac:picMkLst>
            <pc:docMk/>
            <pc:sldMk cId="1611090479" sldId="258"/>
            <ac:picMk id="5" creationId="{33741FD9-FB5B-4B6B-91B5-08048DFA208E}"/>
          </ac:picMkLst>
        </pc:picChg>
      </pc:sldChg>
      <pc:sldChg chg="addSp delSp modSp new mod setBg">
        <pc:chgData name="Balamurugan Balakreshnan" userId="35e9483b-bf32-4d17-a07b-837bc83be0f5" providerId="ADAL" clId="{AF82DA0E-9400-408C-B3D3-4FCA4FB67F83}" dt="2021-09-15T11:37:24.310" v="154" actId="26606"/>
        <pc:sldMkLst>
          <pc:docMk/>
          <pc:sldMk cId="932253194" sldId="259"/>
        </pc:sldMkLst>
        <pc:spChg chg="mod">
          <ac:chgData name="Balamurugan Balakreshnan" userId="35e9483b-bf32-4d17-a07b-837bc83be0f5" providerId="ADAL" clId="{AF82DA0E-9400-408C-B3D3-4FCA4FB67F83}" dt="2021-09-15T11:37:24.310" v="154" actId="26606"/>
          <ac:spMkLst>
            <pc:docMk/>
            <pc:sldMk cId="932253194" sldId="259"/>
            <ac:spMk id="2" creationId="{5AA73BE7-CDAB-4507-B197-9194B1B9906E}"/>
          </ac:spMkLst>
        </pc:spChg>
        <pc:spChg chg="del">
          <ac:chgData name="Balamurugan Balakreshnan" userId="35e9483b-bf32-4d17-a07b-837bc83be0f5" providerId="ADAL" clId="{AF82DA0E-9400-408C-B3D3-4FCA4FB67F83}" dt="2021-09-15T11:37:21.104" v="153" actId="22"/>
          <ac:spMkLst>
            <pc:docMk/>
            <pc:sldMk cId="932253194" sldId="259"/>
            <ac:spMk id="3" creationId="{58B07331-D8AC-457B-84CC-F3928F570498}"/>
          </ac:spMkLst>
        </pc:spChg>
        <pc:spChg chg="add">
          <ac:chgData name="Balamurugan Balakreshnan" userId="35e9483b-bf32-4d17-a07b-837bc83be0f5" providerId="ADAL" clId="{AF82DA0E-9400-408C-B3D3-4FCA4FB67F83}" dt="2021-09-15T11:37:24.310" v="154" actId="26606"/>
          <ac:spMkLst>
            <pc:docMk/>
            <pc:sldMk cId="932253194" sldId="259"/>
            <ac:spMk id="10" creationId="{D12DDE76-C203-4047-9998-63900085B5E8}"/>
          </ac:spMkLst>
        </pc:spChg>
        <pc:picChg chg="add mod ord">
          <ac:chgData name="Balamurugan Balakreshnan" userId="35e9483b-bf32-4d17-a07b-837bc83be0f5" providerId="ADAL" clId="{AF82DA0E-9400-408C-B3D3-4FCA4FB67F83}" dt="2021-09-15T11:37:24.310" v="154" actId="26606"/>
          <ac:picMkLst>
            <pc:docMk/>
            <pc:sldMk cId="932253194" sldId="259"/>
            <ac:picMk id="5" creationId="{9C0AF5CE-3A94-4E5D-BE91-9A4A8BB766FF}"/>
          </ac:picMkLst>
        </pc:picChg>
      </pc:sldChg>
      <pc:sldChg chg="addSp delSp modSp new mod setBg">
        <pc:chgData name="Balamurugan Balakreshnan" userId="35e9483b-bf32-4d17-a07b-837bc83be0f5" providerId="ADAL" clId="{AF82DA0E-9400-408C-B3D3-4FCA4FB67F83}" dt="2021-09-15T11:38:01.106" v="175" actId="26606"/>
        <pc:sldMkLst>
          <pc:docMk/>
          <pc:sldMk cId="1557454387" sldId="260"/>
        </pc:sldMkLst>
        <pc:spChg chg="mod">
          <ac:chgData name="Balamurugan Balakreshnan" userId="35e9483b-bf32-4d17-a07b-837bc83be0f5" providerId="ADAL" clId="{AF82DA0E-9400-408C-B3D3-4FCA4FB67F83}" dt="2021-09-15T11:38:01.106" v="175" actId="26606"/>
          <ac:spMkLst>
            <pc:docMk/>
            <pc:sldMk cId="1557454387" sldId="260"/>
            <ac:spMk id="2" creationId="{A3CD44EE-FA73-4CE5-9D1E-E9AC419C967B}"/>
          </ac:spMkLst>
        </pc:spChg>
        <pc:spChg chg="del">
          <ac:chgData name="Balamurugan Balakreshnan" userId="35e9483b-bf32-4d17-a07b-837bc83be0f5" providerId="ADAL" clId="{AF82DA0E-9400-408C-B3D3-4FCA4FB67F83}" dt="2021-09-15T11:38:01.106" v="175" actId="26606"/>
          <ac:spMkLst>
            <pc:docMk/>
            <pc:sldMk cId="1557454387" sldId="260"/>
            <ac:spMk id="3" creationId="{1872B983-80F8-41F2-A7A4-7E6D1C8B11C3}"/>
          </ac:spMkLst>
        </pc:spChg>
        <pc:spChg chg="add">
          <ac:chgData name="Balamurugan Balakreshnan" userId="35e9483b-bf32-4d17-a07b-837bc83be0f5" providerId="ADAL" clId="{AF82DA0E-9400-408C-B3D3-4FCA4FB67F83}" dt="2021-09-15T11:38:01.106" v="175" actId="26606"/>
          <ac:spMkLst>
            <pc:docMk/>
            <pc:sldMk cId="1557454387" sldId="260"/>
            <ac:spMk id="10" creationId="{D12DDE76-C203-4047-9998-63900085B5E8}"/>
          </ac:spMkLst>
        </pc:spChg>
        <pc:picChg chg="add mod">
          <ac:chgData name="Balamurugan Balakreshnan" userId="35e9483b-bf32-4d17-a07b-837bc83be0f5" providerId="ADAL" clId="{AF82DA0E-9400-408C-B3D3-4FCA4FB67F83}" dt="2021-09-15T11:38:01.106" v="175" actId="26606"/>
          <ac:picMkLst>
            <pc:docMk/>
            <pc:sldMk cId="1557454387" sldId="260"/>
            <ac:picMk id="5" creationId="{D681456D-8324-430A-A650-2CE7C2906E1D}"/>
          </ac:picMkLst>
        </pc:picChg>
      </pc:sldChg>
      <pc:sldChg chg="addSp delSp modSp new mod setBg">
        <pc:chgData name="Balamurugan Balakreshnan" userId="35e9483b-bf32-4d17-a07b-837bc83be0f5" providerId="ADAL" clId="{AF82DA0E-9400-408C-B3D3-4FCA4FB67F83}" dt="2021-09-15T11:40:17.643" v="183" actId="20577"/>
        <pc:sldMkLst>
          <pc:docMk/>
          <pc:sldMk cId="1135238297" sldId="261"/>
        </pc:sldMkLst>
        <pc:spChg chg="mod">
          <ac:chgData name="Balamurugan Balakreshnan" userId="35e9483b-bf32-4d17-a07b-837bc83be0f5" providerId="ADAL" clId="{AF82DA0E-9400-408C-B3D3-4FCA4FB67F83}" dt="2021-09-15T11:40:17.643" v="183" actId="20577"/>
          <ac:spMkLst>
            <pc:docMk/>
            <pc:sldMk cId="1135238297" sldId="261"/>
            <ac:spMk id="2" creationId="{1142720B-36B8-4BC7-B4AF-86381F9BB620}"/>
          </ac:spMkLst>
        </pc:spChg>
        <pc:spChg chg="del">
          <ac:chgData name="Balamurugan Balakreshnan" userId="35e9483b-bf32-4d17-a07b-837bc83be0f5" providerId="ADAL" clId="{AF82DA0E-9400-408C-B3D3-4FCA4FB67F83}" dt="2021-09-15T11:40:11.798" v="178" actId="26606"/>
          <ac:spMkLst>
            <pc:docMk/>
            <pc:sldMk cId="1135238297" sldId="261"/>
            <ac:spMk id="3" creationId="{005DA82E-C853-412D-9A3D-11FFE4B623EA}"/>
          </ac:spMkLst>
        </pc:spChg>
        <pc:spChg chg="add">
          <ac:chgData name="Balamurugan Balakreshnan" userId="35e9483b-bf32-4d17-a07b-837bc83be0f5" providerId="ADAL" clId="{AF82DA0E-9400-408C-B3D3-4FCA4FB67F83}" dt="2021-09-15T11:40:11.798" v="178" actId="26606"/>
          <ac:spMkLst>
            <pc:docMk/>
            <pc:sldMk cId="1135238297" sldId="261"/>
            <ac:spMk id="10" creationId="{D12DDE76-C203-4047-9998-63900085B5E8}"/>
          </ac:spMkLst>
        </pc:spChg>
        <pc:picChg chg="add mod">
          <ac:chgData name="Balamurugan Balakreshnan" userId="35e9483b-bf32-4d17-a07b-837bc83be0f5" providerId="ADAL" clId="{AF82DA0E-9400-408C-B3D3-4FCA4FB67F83}" dt="2021-09-15T11:40:11.798" v="178" actId="26606"/>
          <ac:picMkLst>
            <pc:docMk/>
            <pc:sldMk cId="1135238297" sldId="261"/>
            <ac:picMk id="5" creationId="{388C0CC0-C874-4270-A802-B6F5DB4FD59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7DE776-5879-46C8-AD2F-D3CEBF97BAA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BD25E4E4-5615-4C65-A590-728EF88408C3}">
      <dgm:prSet phldrT="[Text]" phldr="0"/>
      <dgm:spPr>
        <a:gradFill flip="none" rotWithShape="1">
          <a:gsLst>
            <a:gs pos="0">
              <a:schemeClr val="accent5">
                <a:lumMod val="0"/>
                <a:lumOff val="100000"/>
              </a:schemeClr>
            </a:gs>
            <a:gs pos="13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a:t>Infrastructure</a:t>
          </a:r>
        </a:p>
      </dgm:t>
    </dgm:pt>
    <dgm:pt modelId="{99C6CE65-E7DC-4E15-82FA-8E6C6E523673}" type="parTrans" cxnId="{31B74803-C944-40B5-AD0C-A37476F46C11}">
      <dgm:prSet/>
      <dgm:spPr/>
      <dgm:t>
        <a:bodyPr/>
        <a:lstStyle/>
        <a:p>
          <a:endParaRPr lang="en-US"/>
        </a:p>
      </dgm:t>
    </dgm:pt>
    <dgm:pt modelId="{FD949CCF-B669-4230-ACF5-726760D1B4DB}" type="sibTrans" cxnId="{31B74803-C944-40B5-AD0C-A37476F46C11}">
      <dgm:prSet/>
      <dgm:spPr/>
      <dgm:t>
        <a:bodyPr/>
        <a:lstStyle/>
        <a:p>
          <a:endParaRPr lang="en-US"/>
        </a:p>
      </dgm:t>
    </dgm:pt>
    <dgm:pt modelId="{25A71F36-0401-4891-AFCF-DF03ADE52E84}">
      <dgm:prSet phldrT="[Text]" phldr="0"/>
      <dgm:spPr/>
      <dgm:t>
        <a:bodyPr/>
        <a:lstStyle/>
        <a:p>
          <a:r>
            <a:rPr lang="en-US"/>
            <a:t>Data Science/ML</a:t>
          </a:r>
        </a:p>
      </dgm:t>
    </dgm:pt>
    <dgm:pt modelId="{CA7EB25D-E771-4808-9D8C-9B911FD601C3}" type="parTrans" cxnId="{0835D5F2-3C0B-433D-919B-EFB272992A04}">
      <dgm:prSet/>
      <dgm:spPr/>
      <dgm:t>
        <a:bodyPr/>
        <a:lstStyle/>
        <a:p>
          <a:endParaRPr lang="en-US"/>
        </a:p>
      </dgm:t>
    </dgm:pt>
    <dgm:pt modelId="{EC7D7D66-712D-4AF1-9D89-173CDE18008E}" type="sibTrans" cxnId="{0835D5F2-3C0B-433D-919B-EFB272992A04}">
      <dgm:prSet/>
      <dgm:spPr/>
      <dgm:t>
        <a:bodyPr/>
        <a:lstStyle/>
        <a:p>
          <a:endParaRPr lang="en-US"/>
        </a:p>
      </dgm:t>
    </dgm:pt>
    <dgm:pt modelId="{96AE4B88-DE10-4070-ADC6-1BE0DDAE9B17}">
      <dgm:prSet phldrT="[Text]" phldr="0"/>
      <dgm:spPr/>
      <dgm:t>
        <a:bodyPr/>
        <a:lstStyle/>
        <a:p>
          <a:r>
            <a:rPr lang="en-US"/>
            <a:t>Data engineer</a:t>
          </a:r>
        </a:p>
      </dgm:t>
    </dgm:pt>
    <dgm:pt modelId="{A83916CA-6BF0-42C6-AAD1-9AFE8C655304}" type="parTrans" cxnId="{28BF9C3C-92E3-4107-944E-2AB683F61687}">
      <dgm:prSet/>
      <dgm:spPr/>
      <dgm:t>
        <a:bodyPr/>
        <a:lstStyle/>
        <a:p>
          <a:endParaRPr lang="en-US"/>
        </a:p>
      </dgm:t>
    </dgm:pt>
    <dgm:pt modelId="{DE98AD54-932C-4DAD-8096-251BED9F77EE}" type="sibTrans" cxnId="{28BF9C3C-92E3-4107-944E-2AB683F61687}">
      <dgm:prSet/>
      <dgm:spPr/>
      <dgm:t>
        <a:bodyPr/>
        <a:lstStyle/>
        <a:p>
          <a:endParaRPr lang="en-US"/>
        </a:p>
      </dgm:t>
    </dgm:pt>
    <dgm:pt modelId="{5228F639-FD18-4B77-9036-151C60AFF2C3}" type="pres">
      <dgm:prSet presAssocID="{A57DE776-5879-46C8-AD2F-D3CEBF97BAA3}" presName="compositeShape" presStyleCnt="0">
        <dgm:presLayoutVars>
          <dgm:chMax val="7"/>
          <dgm:dir/>
          <dgm:resizeHandles val="exact"/>
        </dgm:presLayoutVars>
      </dgm:prSet>
      <dgm:spPr/>
    </dgm:pt>
    <dgm:pt modelId="{DCA10D7C-3C6C-4B1C-868D-4F6FBF4EA19F}" type="pres">
      <dgm:prSet presAssocID="{BD25E4E4-5615-4C65-A590-728EF88408C3}" presName="circ1" presStyleLbl="vennNode1" presStyleIdx="0" presStyleCnt="3"/>
      <dgm:spPr/>
    </dgm:pt>
    <dgm:pt modelId="{89CB8968-D1C7-47D3-8EB6-6C188D7C7EDA}" type="pres">
      <dgm:prSet presAssocID="{BD25E4E4-5615-4C65-A590-728EF88408C3}" presName="circ1Tx" presStyleLbl="revTx" presStyleIdx="0" presStyleCnt="0">
        <dgm:presLayoutVars>
          <dgm:chMax val="0"/>
          <dgm:chPref val="0"/>
          <dgm:bulletEnabled val="1"/>
        </dgm:presLayoutVars>
      </dgm:prSet>
      <dgm:spPr/>
    </dgm:pt>
    <dgm:pt modelId="{BC73DECE-5B74-4C20-8CB2-C19BF0C9FD3F}" type="pres">
      <dgm:prSet presAssocID="{25A71F36-0401-4891-AFCF-DF03ADE52E84}" presName="circ2" presStyleLbl="vennNode1" presStyleIdx="1" presStyleCnt="3"/>
      <dgm:spPr/>
    </dgm:pt>
    <dgm:pt modelId="{411E9EAA-71CA-4501-B1C7-42FE27EE700E}" type="pres">
      <dgm:prSet presAssocID="{25A71F36-0401-4891-AFCF-DF03ADE52E84}" presName="circ2Tx" presStyleLbl="revTx" presStyleIdx="0" presStyleCnt="0">
        <dgm:presLayoutVars>
          <dgm:chMax val="0"/>
          <dgm:chPref val="0"/>
          <dgm:bulletEnabled val="1"/>
        </dgm:presLayoutVars>
      </dgm:prSet>
      <dgm:spPr/>
    </dgm:pt>
    <dgm:pt modelId="{53CCDB96-6A31-428F-B98D-B0898EE34703}" type="pres">
      <dgm:prSet presAssocID="{96AE4B88-DE10-4070-ADC6-1BE0DDAE9B17}" presName="circ3" presStyleLbl="vennNode1" presStyleIdx="2" presStyleCnt="3"/>
      <dgm:spPr/>
    </dgm:pt>
    <dgm:pt modelId="{01C59430-CF8E-4E52-AAAE-B28216DF87BD}" type="pres">
      <dgm:prSet presAssocID="{96AE4B88-DE10-4070-ADC6-1BE0DDAE9B17}" presName="circ3Tx" presStyleLbl="revTx" presStyleIdx="0" presStyleCnt="0">
        <dgm:presLayoutVars>
          <dgm:chMax val="0"/>
          <dgm:chPref val="0"/>
          <dgm:bulletEnabled val="1"/>
        </dgm:presLayoutVars>
      </dgm:prSet>
      <dgm:spPr/>
    </dgm:pt>
  </dgm:ptLst>
  <dgm:cxnLst>
    <dgm:cxn modelId="{31B74803-C944-40B5-AD0C-A37476F46C11}" srcId="{A57DE776-5879-46C8-AD2F-D3CEBF97BAA3}" destId="{BD25E4E4-5615-4C65-A590-728EF88408C3}" srcOrd="0" destOrd="0" parTransId="{99C6CE65-E7DC-4E15-82FA-8E6C6E523673}" sibTransId="{FD949CCF-B669-4230-ACF5-726760D1B4DB}"/>
    <dgm:cxn modelId="{3F514F09-B675-471D-B34C-F8DAF5521A16}" type="presOf" srcId="{25A71F36-0401-4891-AFCF-DF03ADE52E84}" destId="{411E9EAA-71CA-4501-B1C7-42FE27EE700E}" srcOrd="1" destOrd="0" presId="urn:microsoft.com/office/officeart/2005/8/layout/venn1"/>
    <dgm:cxn modelId="{5DAB3C33-CD22-4950-A17F-C57C49B4E9A6}" type="presOf" srcId="{96AE4B88-DE10-4070-ADC6-1BE0DDAE9B17}" destId="{53CCDB96-6A31-428F-B98D-B0898EE34703}" srcOrd="0" destOrd="0" presId="urn:microsoft.com/office/officeart/2005/8/layout/venn1"/>
    <dgm:cxn modelId="{28BF9C3C-92E3-4107-944E-2AB683F61687}" srcId="{A57DE776-5879-46C8-AD2F-D3CEBF97BAA3}" destId="{96AE4B88-DE10-4070-ADC6-1BE0DDAE9B17}" srcOrd="2" destOrd="0" parTransId="{A83916CA-6BF0-42C6-AAD1-9AFE8C655304}" sibTransId="{DE98AD54-932C-4DAD-8096-251BED9F77EE}"/>
    <dgm:cxn modelId="{051189CF-9B9C-4D1E-B7C2-9F90C2BA6319}" type="presOf" srcId="{A57DE776-5879-46C8-AD2F-D3CEBF97BAA3}" destId="{5228F639-FD18-4B77-9036-151C60AFF2C3}" srcOrd="0" destOrd="0" presId="urn:microsoft.com/office/officeart/2005/8/layout/venn1"/>
    <dgm:cxn modelId="{39BFA5D9-6E13-421B-8849-D18D3946DF7A}" type="presOf" srcId="{BD25E4E4-5615-4C65-A590-728EF88408C3}" destId="{DCA10D7C-3C6C-4B1C-868D-4F6FBF4EA19F}" srcOrd="0" destOrd="0" presId="urn:microsoft.com/office/officeart/2005/8/layout/venn1"/>
    <dgm:cxn modelId="{2A7A8EE4-F500-4066-8B9F-D0FFB05DBDB5}" type="presOf" srcId="{96AE4B88-DE10-4070-ADC6-1BE0DDAE9B17}" destId="{01C59430-CF8E-4E52-AAAE-B28216DF87BD}" srcOrd="1" destOrd="0" presId="urn:microsoft.com/office/officeart/2005/8/layout/venn1"/>
    <dgm:cxn modelId="{9B3264EB-3D51-4001-BEA5-4068CB12817D}" type="presOf" srcId="{25A71F36-0401-4891-AFCF-DF03ADE52E84}" destId="{BC73DECE-5B74-4C20-8CB2-C19BF0C9FD3F}" srcOrd="0" destOrd="0" presId="urn:microsoft.com/office/officeart/2005/8/layout/venn1"/>
    <dgm:cxn modelId="{0835D5F2-3C0B-433D-919B-EFB272992A04}" srcId="{A57DE776-5879-46C8-AD2F-D3CEBF97BAA3}" destId="{25A71F36-0401-4891-AFCF-DF03ADE52E84}" srcOrd="1" destOrd="0" parTransId="{CA7EB25D-E771-4808-9D8C-9B911FD601C3}" sibTransId="{EC7D7D66-712D-4AF1-9D89-173CDE18008E}"/>
    <dgm:cxn modelId="{A35597F9-5EBC-4BE6-B4C6-43576DBE618E}" type="presOf" srcId="{BD25E4E4-5615-4C65-A590-728EF88408C3}" destId="{89CB8968-D1C7-47D3-8EB6-6C188D7C7EDA}" srcOrd="1" destOrd="0" presId="urn:microsoft.com/office/officeart/2005/8/layout/venn1"/>
    <dgm:cxn modelId="{1C96248F-343D-4EFE-A5CD-9A9A8F417931}" type="presParOf" srcId="{5228F639-FD18-4B77-9036-151C60AFF2C3}" destId="{DCA10D7C-3C6C-4B1C-868D-4F6FBF4EA19F}" srcOrd="0" destOrd="0" presId="urn:microsoft.com/office/officeart/2005/8/layout/venn1"/>
    <dgm:cxn modelId="{A2A6D64D-3ACE-4021-9379-D07E0FA5F6AD}" type="presParOf" srcId="{5228F639-FD18-4B77-9036-151C60AFF2C3}" destId="{89CB8968-D1C7-47D3-8EB6-6C188D7C7EDA}" srcOrd="1" destOrd="0" presId="urn:microsoft.com/office/officeart/2005/8/layout/venn1"/>
    <dgm:cxn modelId="{0CCC42A2-37C7-43A7-A6B0-5FE1700F8539}" type="presParOf" srcId="{5228F639-FD18-4B77-9036-151C60AFF2C3}" destId="{BC73DECE-5B74-4C20-8CB2-C19BF0C9FD3F}" srcOrd="2" destOrd="0" presId="urn:microsoft.com/office/officeart/2005/8/layout/venn1"/>
    <dgm:cxn modelId="{8DD2BEDC-8F5B-4F78-AD00-FF40529E52EC}" type="presParOf" srcId="{5228F639-FD18-4B77-9036-151C60AFF2C3}" destId="{411E9EAA-71CA-4501-B1C7-42FE27EE700E}" srcOrd="3" destOrd="0" presId="urn:microsoft.com/office/officeart/2005/8/layout/venn1"/>
    <dgm:cxn modelId="{E4ABBAB5-7558-4AC3-8286-0E757B746A2F}" type="presParOf" srcId="{5228F639-FD18-4B77-9036-151C60AFF2C3}" destId="{53CCDB96-6A31-428F-B98D-B0898EE34703}" srcOrd="4" destOrd="0" presId="urn:microsoft.com/office/officeart/2005/8/layout/venn1"/>
    <dgm:cxn modelId="{0A78C300-3A58-4310-8EFE-F6896299FE3C}" type="presParOf" srcId="{5228F639-FD18-4B77-9036-151C60AFF2C3}" destId="{01C59430-CF8E-4E52-AAAE-B28216DF87BD}"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10D7C-3C6C-4B1C-868D-4F6FBF4EA19F}">
      <dsp:nvSpPr>
        <dsp:cNvPr id="0" name=""/>
        <dsp:cNvSpPr/>
      </dsp:nvSpPr>
      <dsp:spPr>
        <a:xfrm>
          <a:off x="3814762" y="60126"/>
          <a:ext cx="2886075" cy="2886075"/>
        </a:xfrm>
        <a:prstGeom prst="ellipse">
          <a:avLst/>
        </a:prstGeom>
        <a:gradFill flip="none" rotWithShape="1">
          <a:gsLst>
            <a:gs pos="0">
              <a:schemeClr val="accent5">
                <a:lumMod val="0"/>
                <a:lumOff val="100000"/>
              </a:schemeClr>
            </a:gs>
            <a:gs pos="13000">
              <a:schemeClr val="accent5">
                <a:lumMod val="0"/>
                <a:lumOff val="100000"/>
              </a:schemeClr>
            </a:gs>
            <a:gs pos="100000">
              <a:schemeClr val="accent5">
                <a:lumMod val="100000"/>
              </a:schemeClr>
            </a:gs>
          </a:gsLst>
          <a:path path="circle">
            <a:fillToRect l="50000" t="-80000" r="50000" b="18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a:t>Infrastructure</a:t>
          </a:r>
        </a:p>
      </dsp:txBody>
      <dsp:txXfrm>
        <a:off x="4199572" y="565189"/>
        <a:ext cx="2116455" cy="1298733"/>
      </dsp:txXfrm>
    </dsp:sp>
    <dsp:sp modelId="{BC73DECE-5B74-4C20-8CB2-C19BF0C9FD3F}">
      <dsp:nvSpPr>
        <dsp:cNvPr id="0" name=""/>
        <dsp:cNvSpPr/>
      </dsp:nvSpPr>
      <dsp:spPr>
        <a:xfrm>
          <a:off x="4856154" y="1863923"/>
          <a:ext cx="2886075" cy="288607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a:t>Data Science/ML</a:t>
          </a:r>
        </a:p>
      </dsp:txBody>
      <dsp:txXfrm>
        <a:off x="5738812" y="2609492"/>
        <a:ext cx="1731645" cy="1587341"/>
      </dsp:txXfrm>
    </dsp:sp>
    <dsp:sp modelId="{53CCDB96-6A31-428F-B98D-B0898EE34703}">
      <dsp:nvSpPr>
        <dsp:cNvPr id="0" name=""/>
        <dsp:cNvSpPr/>
      </dsp:nvSpPr>
      <dsp:spPr>
        <a:xfrm>
          <a:off x="2773370" y="1863923"/>
          <a:ext cx="2886075" cy="288607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a:t>Data engineer</a:t>
          </a:r>
        </a:p>
      </dsp:txBody>
      <dsp:txXfrm>
        <a:off x="3045142" y="2609492"/>
        <a:ext cx="1731645" cy="158734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E0354-25FD-46D9-8CEF-8133B0BC9F3A}" type="datetimeFigureOut">
              <a:rPr lang="en-US" smtClean="0"/>
              <a:t>10/13/2021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F3FAC7-0B66-4769-B84B-59F761F961CC}" type="slidenum">
              <a:rPr lang="en-US" smtClean="0"/>
              <a:t>‹#›</a:t>
            </a:fld>
            <a:endParaRPr lang="en-US"/>
          </a:p>
        </p:txBody>
      </p:sp>
    </p:spTree>
    <p:extLst>
      <p:ext uri="{BB962C8B-B14F-4D97-AF65-F5344CB8AC3E}">
        <p14:creationId xmlns:p14="http://schemas.microsoft.com/office/powerpoint/2010/main" val="4176054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nst3UAGpiB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architecture/example-scenario/data-warehouse/dataops-mdw"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architecture/reference-architectures/ai/mlops-python" TargetMode="External"/><Relationship Id="rId4" Type="http://schemas.openxmlformats.org/officeDocument/2006/relationships/hyperlink" Target="https://docs.microsoft.com/en-us/azure/machine-learning/how-to-data-ingest-adf"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 Resources for EDSP to be successful</a:t>
            </a:r>
          </a:p>
          <a:p>
            <a:r>
              <a:rPr lang="en-US"/>
              <a:t>Roles are all from customer side</a:t>
            </a:r>
          </a:p>
          <a:p>
            <a:r>
              <a:rPr lang="en-US"/>
              <a:t>Left side is all functionality or various stages or departments of data science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40F9C3-730C-41F1-B761-383747B3F3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20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(995) Machine Learning DevOps Architecture Guidance - YouTube</a:t>
            </a:r>
            <a:endParaRPr lang="en-US"/>
          </a:p>
        </p:txBody>
      </p:sp>
      <p:sp>
        <p:nvSpPr>
          <p:cNvPr id="4" name="Slide Number Placeholder 3"/>
          <p:cNvSpPr>
            <a:spLocks noGrp="1"/>
          </p:cNvSpPr>
          <p:nvPr>
            <p:ph type="sldNum" sz="quarter" idx="5"/>
          </p:nvPr>
        </p:nvSpPr>
        <p:spPr/>
        <p:txBody>
          <a:bodyPr/>
          <a:lstStyle/>
          <a:p>
            <a:fld id="{FFF3FAC7-0B66-4769-B84B-59F761F961CC}" type="slidenum">
              <a:rPr lang="en-US" smtClean="0"/>
              <a:t>11</a:t>
            </a:fld>
            <a:endParaRPr lang="en-US"/>
          </a:p>
        </p:txBody>
      </p:sp>
    </p:spTree>
    <p:extLst>
      <p:ext uri="{BB962C8B-B14F-4D97-AF65-F5344CB8AC3E}">
        <p14:creationId xmlns:p14="http://schemas.microsoft.com/office/powerpoint/2010/main" val="1182616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hlinkClick r:id="rId3"/>
              </a:rPr>
              <a:t>DataOps</a:t>
            </a:r>
            <a:r>
              <a:rPr lang="en-US">
                <a:hlinkClick r:id="rId3"/>
              </a:rPr>
              <a:t> for the modern data warehouse - Azure Architecture Center | Microsoft Docs</a:t>
            </a:r>
            <a:endParaRPr lang="en-US"/>
          </a:p>
          <a:p>
            <a:r>
              <a:rPr lang="en-US">
                <a:hlinkClick r:id="rId4"/>
              </a:rPr>
              <a:t>Data ingestion with Azure Data Factory - Azure Machine Learning | Microsoft Docs</a:t>
            </a:r>
            <a:endParaRPr lang="en-US"/>
          </a:p>
          <a:p>
            <a:r>
              <a:rPr lang="en-US" err="1">
                <a:hlinkClick r:id="rId5"/>
              </a:rPr>
              <a:t>MLOps</a:t>
            </a:r>
            <a:r>
              <a:rPr lang="en-US">
                <a:hlinkClick r:id="rId5"/>
              </a:rPr>
              <a:t> for Python with Machine Learning - Azure Reference Architectures | Microsoft Docs</a:t>
            </a:r>
            <a:endParaRPr lang="en-US"/>
          </a:p>
          <a:p>
            <a:endParaRPr lang="en-US"/>
          </a:p>
        </p:txBody>
      </p:sp>
      <p:sp>
        <p:nvSpPr>
          <p:cNvPr id="4" name="Slide Number Placeholder 3"/>
          <p:cNvSpPr>
            <a:spLocks noGrp="1"/>
          </p:cNvSpPr>
          <p:nvPr>
            <p:ph type="sldNum" sz="quarter" idx="5"/>
          </p:nvPr>
        </p:nvSpPr>
        <p:spPr/>
        <p:txBody>
          <a:bodyPr/>
          <a:lstStyle/>
          <a:p>
            <a:fld id="{FFF3FAC7-0B66-4769-B84B-59F761F961CC}" type="slidenum">
              <a:rPr lang="en-US" smtClean="0"/>
              <a:t>13</a:t>
            </a:fld>
            <a:endParaRPr lang="en-US"/>
          </a:p>
        </p:txBody>
      </p:sp>
    </p:spTree>
    <p:extLst>
      <p:ext uri="{BB962C8B-B14F-4D97-AF65-F5344CB8AC3E}">
        <p14:creationId xmlns:p14="http://schemas.microsoft.com/office/powerpoint/2010/main" val="125144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74DC-9F05-4726-9B73-789E00F12C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CBF3FE-E142-4079-89B5-79E04FECB0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A848E-201E-4239-8BC4-A048B5E8DE3C}"/>
              </a:ext>
            </a:extLst>
          </p:cNvPr>
          <p:cNvSpPr>
            <a:spLocks noGrp="1"/>
          </p:cNvSpPr>
          <p:nvPr>
            <p:ph type="dt" sz="half" idx="10"/>
          </p:nvPr>
        </p:nvSpPr>
        <p:spPr/>
        <p:txBody>
          <a:bodyPr/>
          <a:lstStyle/>
          <a:p>
            <a:fld id="{14811BD3-B53C-479C-9310-6EBD7415C1E8}" type="datetimeFigureOut">
              <a:rPr lang="en-US" smtClean="0"/>
              <a:t>10/13/2021</a:t>
            </a:fld>
            <a:endParaRPr lang="en-US"/>
          </a:p>
        </p:txBody>
      </p:sp>
      <p:sp>
        <p:nvSpPr>
          <p:cNvPr id="5" name="Footer Placeholder 4">
            <a:extLst>
              <a:ext uri="{FF2B5EF4-FFF2-40B4-BE49-F238E27FC236}">
                <a16:creationId xmlns:a16="http://schemas.microsoft.com/office/drawing/2014/main" id="{859F88A6-C393-4376-8B2D-531044DCA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6ACE5-C46D-4205-987A-6F397ECB558D}"/>
              </a:ext>
            </a:extLst>
          </p:cNvPr>
          <p:cNvSpPr>
            <a:spLocks noGrp="1"/>
          </p:cNvSpPr>
          <p:nvPr>
            <p:ph type="sldNum" sz="quarter" idx="12"/>
          </p:nvPr>
        </p:nvSpPr>
        <p:spPr/>
        <p:txBody>
          <a:bodyPr/>
          <a:lstStyle/>
          <a:p>
            <a:fld id="{269C421F-8F4D-4E15-ABC1-C1A07462D251}" type="slidenum">
              <a:rPr lang="en-US" smtClean="0"/>
              <a:t>‹#›</a:t>
            </a:fld>
            <a:endParaRPr lang="en-US"/>
          </a:p>
        </p:txBody>
      </p:sp>
    </p:spTree>
    <p:extLst>
      <p:ext uri="{BB962C8B-B14F-4D97-AF65-F5344CB8AC3E}">
        <p14:creationId xmlns:p14="http://schemas.microsoft.com/office/powerpoint/2010/main" val="999490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FF87-2EAA-4D00-B785-A298B51939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E4B798-AAF9-49DE-A7D1-F263126B0D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E157C-DDAE-48D8-AE0F-1D02AF4FE5C0}"/>
              </a:ext>
            </a:extLst>
          </p:cNvPr>
          <p:cNvSpPr>
            <a:spLocks noGrp="1"/>
          </p:cNvSpPr>
          <p:nvPr>
            <p:ph type="dt" sz="half" idx="10"/>
          </p:nvPr>
        </p:nvSpPr>
        <p:spPr/>
        <p:txBody>
          <a:bodyPr/>
          <a:lstStyle/>
          <a:p>
            <a:fld id="{14811BD3-B53C-479C-9310-6EBD7415C1E8}" type="datetimeFigureOut">
              <a:rPr lang="en-US" smtClean="0"/>
              <a:t>10/13/2021</a:t>
            </a:fld>
            <a:endParaRPr lang="en-US"/>
          </a:p>
        </p:txBody>
      </p:sp>
      <p:sp>
        <p:nvSpPr>
          <p:cNvPr id="5" name="Footer Placeholder 4">
            <a:extLst>
              <a:ext uri="{FF2B5EF4-FFF2-40B4-BE49-F238E27FC236}">
                <a16:creationId xmlns:a16="http://schemas.microsoft.com/office/drawing/2014/main" id="{A3317C52-B357-426B-9985-2E7189301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95B28-4ACD-4999-B61F-399F28736EDF}"/>
              </a:ext>
            </a:extLst>
          </p:cNvPr>
          <p:cNvSpPr>
            <a:spLocks noGrp="1"/>
          </p:cNvSpPr>
          <p:nvPr>
            <p:ph type="sldNum" sz="quarter" idx="12"/>
          </p:nvPr>
        </p:nvSpPr>
        <p:spPr/>
        <p:txBody>
          <a:bodyPr/>
          <a:lstStyle/>
          <a:p>
            <a:fld id="{269C421F-8F4D-4E15-ABC1-C1A07462D251}" type="slidenum">
              <a:rPr lang="en-US" smtClean="0"/>
              <a:t>‹#›</a:t>
            </a:fld>
            <a:endParaRPr lang="en-US"/>
          </a:p>
        </p:txBody>
      </p:sp>
    </p:spTree>
    <p:extLst>
      <p:ext uri="{BB962C8B-B14F-4D97-AF65-F5344CB8AC3E}">
        <p14:creationId xmlns:p14="http://schemas.microsoft.com/office/powerpoint/2010/main" val="1240788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B0A7B-E9D7-49BA-B037-2E21561F43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9658B3-C6EE-411D-BD8E-81B37382E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53976-7434-42F5-8E03-919EAD89AFA9}"/>
              </a:ext>
            </a:extLst>
          </p:cNvPr>
          <p:cNvSpPr>
            <a:spLocks noGrp="1"/>
          </p:cNvSpPr>
          <p:nvPr>
            <p:ph type="dt" sz="half" idx="10"/>
          </p:nvPr>
        </p:nvSpPr>
        <p:spPr/>
        <p:txBody>
          <a:bodyPr/>
          <a:lstStyle/>
          <a:p>
            <a:fld id="{14811BD3-B53C-479C-9310-6EBD7415C1E8}" type="datetimeFigureOut">
              <a:rPr lang="en-US" smtClean="0"/>
              <a:t>10/13/2021</a:t>
            </a:fld>
            <a:endParaRPr lang="en-US"/>
          </a:p>
        </p:txBody>
      </p:sp>
      <p:sp>
        <p:nvSpPr>
          <p:cNvPr id="5" name="Footer Placeholder 4">
            <a:extLst>
              <a:ext uri="{FF2B5EF4-FFF2-40B4-BE49-F238E27FC236}">
                <a16:creationId xmlns:a16="http://schemas.microsoft.com/office/drawing/2014/main" id="{1D00E24D-BE0A-4268-B514-B9DEC4078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DA3A0-F2EC-4600-A355-ABC5815DEE81}"/>
              </a:ext>
            </a:extLst>
          </p:cNvPr>
          <p:cNvSpPr>
            <a:spLocks noGrp="1"/>
          </p:cNvSpPr>
          <p:nvPr>
            <p:ph type="sldNum" sz="quarter" idx="12"/>
          </p:nvPr>
        </p:nvSpPr>
        <p:spPr/>
        <p:txBody>
          <a:bodyPr/>
          <a:lstStyle/>
          <a:p>
            <a:fld id="{269C421F-8F4D-4E15-ABC1-C1A07462D251}" type="slidenum">
              <a:rPr lang="en-US" smtClean="0"/>
              <a:t>‹#›</a:t>
            </a:fld>
            <a:endParaRPr lang="en-US"/>
          </a:p>
        </p:txBody>
      </p:sp>
    </p:spTree>
    <p:extLst>
      <p:ext uri="{BB962C8B-B14F-4D97-AF65-F5344CB8AC3E}">
        <p14:creationId xmlns:p14="http://schemas.microsoft.com/office/powerpoint/2010/main" val="1709539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7A5E8B7-F220-42D2-BB61-4E5E24A05506}"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208ADF-3ADD-483D-A721-14E3EEE2C135}" type="slidenum">
              <a:rPr lang="en-US" smtClean="0"/>
              <a:t>‹#›</a:t>
            </a:fld>
            <a:endParaRPr lang="en-US"/>
          </a:p>
        </p:txBody>
      </p:sp>
    </p:spTree>
    <p:extLst>
      <p:ext uri="{BB962C8B-B14F-4D97-AF65-F5344CB8AC3E}">
        <p14:creationId xmlns:p14="http://schemas.microsoft.com/office/powerpoint/2010/main" val="991579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A5E8B7-F220-42D2-BB61-4E5E24A05506}"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208ADF-3ADD-483D-A721-14E3EEE2C135}" type="slidenum">
              <a:rPr lang="en-US" smtClean="0"/>
              <a:t>‹#›</a:t>
            </a:fld>
            <a:endParaRPr lang="en-US"/>
          </a:p>
        </p:txBody>
      </p:sp>
    </p:spTree>
    <p:extLst>
      <p:ext uri="{BB962C8B-B14F-4D97-AF65-F5344CB8AC3E}">
        <p14:creationId xmlns:p14="http://schemas.microsoft.com/office/powerpoint/2010/main" val="2952926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208ADF-3ADD-483D-A721-14E3EEE2C135}" type="slidenum">
              <a:rPr lang="en-US" smtClean="0"/>
              <a:t>‹#›</a:t>
            </a:fld>
            <a:endParaRPr lang="en-US"/>
          </a:p>
        </p:txBody>
      </p:sp>
    </p:spTree>
    <p:extLst>
      <p:ext uri="{BB962C8B-B14F-4D97-AF65-F5344CB8AC3E}">
        <p14:creationId xmlns:p14="http://schemas.microsoft.com/office/powerpoint/2010/main" val="1246854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A5E8B7-F220-42D2-BB61-4E5E24A05506}" type="datetimeFigureOut">
              <a:rPr lang="en-US" smtClean="0"/>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208ADF-3ADD-483D-A721-14E3EEE2C135}" type="slidenum">
              <a:rPr lang="en-US" smtClean="0"/>
              <a:t>‹#›</a:t>
            </a:fld>
            <a:endParaRPr lang="en-US"/>
          </a:p>
        </p:txBody>
      </p:sp>
    </p:spTree>
    <p:extLst>
      <p:ext uri="{BB962C8B-B14F-4D97-AF65-F5344CB8AC3E}">
        <p14:creationId xmlns:p14="http://schemas.microsoft.com/office/powerpoint/2010/main" val="922734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A5E8B7-F220-42D2-BB61-4E5E24A05506}" type="datetimeFigureOut">
              <a:rPr lang="en-US" smtClean="0"/>
              <a:t>10/13/2021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208ADF-3ADD-483D-A721-14E3EEE2C135}" type="slidenum">
              <a:rPr lang="en-US" smtClean="0"/>
              <a:t>‹#›</a:t>
            </a:fld>
            <a:endParaRPr lang="en-US"/>
          </a:p>
        </p:txBody>
      </p:sp>
    </p:spTree>
    <p:extLst>
      <p:ext uri="{BB962C8B-B14F-4D97-AF65-F5344CB8AC3E}">
        <p14:creationId xmlns:p14="http://schemas.microsoft.com/office/powerpoint/2010/main" val="3702463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A5E8B7-F220-42D2-BB61-4E5E24A05506}" type="datetimeFigureOut">
              <a:rPr lang="en-US" smtClean="0"/>
              <a:t>10/13/2021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208ADF-3ADD-483D-A721-14E3EEE2C135}" type="slidenum">
              <a:rPr lang="en-US" smtClean="0"/>
              <a:t>‹#›</a:t>
            </a:fld>
            <a:endParaRPr lang="en-US"/>
          </a:p>
        </p:txBody>
      </p:sp>
    </p:spTree>
    <p:extLst>
      <p:ext uri="{BB962C8B-B14F-4D97-AF65-F5344CB8AC3E}">
        <p14:creationId xmlns:p14="http://schemas.microsoft.com/office/powerpoint/2010/main" val="317772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A5E8B7-F220-42D2-BB61-4E5E24A05506}" type="datetimeFigureOut">
              <a:rPr lang="en-US" smtClean="0"/>
              <a:t>10/13/2021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208ADF-3ADD-483D-A721-14E3EEE2C135}" type="slidenum">
              <a:rPr lang="en-US" smtClean="0"/>
              <a:t>‹#›</a:t>
            </a:fld>
            <a:endParaRPr lang="en-US"/>
          </a:p>
        </p:txBody>
      </p:sp>
    </p:spTree>
    <p:extLst>
      <p:ext uri="{BB962C8B-B14F-4D97-AF65-F5344CB8AC3E}">
        <p14:creationId xmlns:p14="http://schemas.microsoft.com/office/powerpoint/2010/main" val="697786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A5E8B7-F220-42D2-BB61-4E5E24A05506}" type="datetimeFigureOut">
              <a:rPr lang="en-US" smtClean="0"/>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208ADF-3ADD-483D-A721-14E3EEE2C135}" type="slidenum">
              <a:rPr lang="en-US" smtClean="0"/>
              <a:t>‹#›</a:t>
            </a:fld>
            <a:endParaRPr lang="en-US"/>
          </a:p>
        </p:txBody>
      </p:sp>
    </p:spTree>
    <p:extLst>
      <p:ext uri="{BB962C8B-B14F-4D97-AF65-F5344CB8AC3E}">
        <p14:creationId xmlns:p14="http://schemas.microsoft.com/office/powerpoint/2010/main" val="4166480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2F1D-BBC4-41F4-A3AB-804A5C4532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E09CDD-A1C6-40AB-8E6C-44DA83DE3C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61E252-875A-47F2-8F6A-66933264EEBE}"/>
              </a:ext>
            </a:extLst>
          </p:cNvPr>
          <p:cNvSpPr>
            <a:spLocks noGrp="1"/>
          </p:cNvSpPr>
          <p:nvPr>
            <p:ph type="dt" sz="half" idx="10"/>
          </p:nvPr>
        </p:nvSpPr>
        <p:spPr/>
        <p:txBody>
          <a:bodyPr/>
          <a:lstStyle/>
          <a:p>
            <a:fld id="{14811BD3-B53C-479C-9310-6EBD7415C1E8}" type="datetimeFigureOut">
              <a:rPr lang="en-US" smtClean="0"/>
              <a:t>10/13/2021</a:t>
            </a:fld>
            <a:endParaRPr lang="en-US"/>
          </a:p>
        </p:txBody>
      </p:sp>
      <p:sp>
        <p:nvSpPr>
          <p:cNvPr id="5" name="Footer Placeholder 4">
            <a:extLst>
              <a:ext uri="{FF2B5EF4-FFF2-40B4-BE49-F238E27FC236}">
                <a16:creationId xmlns:a16="http://schemas.microsoft.com/office/drawing/2014/main" id="{C036481E-7D01-43E8-86EC-CAB81B3CD8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6FA970-0846-46C8-A28C-ED804A37AB66}"/>
              </a:ext>
            </a:extLst>
          </p:cNvPr>
          <p:cNvSpPr>
            <a:spLocks noGrp="1"/>
          </p:cNvSpPr>
          <p:nvPr>
            <p:ph type="sldNum" sz="quarter" idx="12"/>
          </p:nvPr>
        </p:nvSpPr>
        <p:spPr/>
        <p:txBody>
          <a:bodyPr/>
          <a:lstStyle/>
          <a:p>
            <a:fld id="{269C421F-8F4D-4E15-ABC1-C1A07462D251}" type="slidenum">
              <a:rPr lang="en-US" smtClean="0"/>
              <a:t>‹#›</a:t>
            </a:fld>
            <a:endParaRPr lang="en-US"/>
          </a:p>
        </p:txBody>
      </p:sp>
    </p:spTree>
    <p:extLst>
      <p:ext uri="{BB962C8B-B14F-4D97-AF65-F5344CB8AC3E}">
        <p14:creationId xmlns:p14="http://schemas.microsoft.com/office/powerpoint/2010/main" val="30802366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7A5E8B7-F220-42D2-BB61-4E5E24A05506}" type="datetimeFigureOut">
              <a:rPr lang="en-US" smtClean="0"/>
              <a:t>10/13/2021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AE208ADF-3ADD-483D-A721-14E3EEE2C135}" type="slidenum">
              <a:rPr lang="en-US" smtClean="0"/>
              <a:t>‹#›</a:t>
            </a:fld>
            <a:endParaRPr lang="en-US"/>
          </a:p>
        </p:txBody>
      </p:sp>
    </p:spTree>
    <p:extLst>
      <p:ext uri="{BB962C8B-B14F-4D97-AF65-F5344CB8AC3E}">
        <p14:creationId xmlns:p14="http://schemas.microsoft.com/office/powerpoint/2010/main" val="2043967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A5E8B7-F220-42D2-BB61-4E5E24A05506}" type="datetimeFigureOut">
              <a:rPr lang="en-US" smtClean="0"/>
              <a:pPr/>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10598837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228174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1563912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27600694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11147300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898560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A5E8B7-F220-42D2-BB61-4E5E24A05506}"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208ADF-3ADD-483D-A721-14E3EEE2C135}" type="slidenum">
              <a:rPr lang="en-US" smtClean="0"/>
              <a:t>‹#›</a:t>
            </a:fld>
            <a:endParaRPr lang="en-US"/>
          </a:p>
        </p:txBody>
      </p:sp>
    </p:spTree>
    <p:extLst>
      <p:ext uri="{BB962C8B-B14F-4D97-AF65-F5344CB8AC3E}">
        <p14:creationId xmlns:p14="http://schemas.microsoft.com/office/powerpoint/2010/main" val="22499715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A5E8B7-F220-42D2-BB61-4E5E24A05506}"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208ADF-3ADD-483D-A721-14E3EEE2C135}" type="slidenum">
              <a:rPr lang="en-US" smtClean="0"/>
              <a:t>‹#›</a:t>
            </a:fld>
            <a:endParaRPr lang="en-US"/>
          </a:p>
        </p:txBody>
      </p:sp>
    </p:spTree>
    <p:extLst>
      <p:ext uri="{BB962C8B-B14F-4D97-AF65-F5344CB8AC3E}">
        <p14:creationId xmlns:p14="http://schemas.microsoft.com/office/powerpoint/2010/main" val="1254133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2504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4FFA-2ACE-484F-B904-5EEA277474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0DC2AC-8709-4F6A-BA32-7109DCD33E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1E2763-F680-472F-9659-4C2BF3C60F76}"/>
              </a:ext>
            </a:extLst>
          </p:cNvPr>
          <p:cNvSpPr>
            <a:spLocks noGrp="1"/>
          </p:cNvSpPr>
          <p:nvPr>
            <p:ph type="dt" sz="half" idx="10"/>
          </p:nvPr>
        </p:nvSpPr>
        <p:spPr/>
        <p:txBody>
          <a:bodyPr/>
          <a:lstStyle/>
          <a:p>
            <a:fld id="{14811BD3-B53C-479C-9310-6EBD7415C1E8}" type="datetimeFigureOut">
              <a:rPr lang="en-US" smtClean="0"/>
              <a:t>10/13/2021</a:t>
            </a:fld>
            <a:endParaRPr lang="en-US"/>
          </a:p>
        </p:txBody>
      </p:sp>
      <p:sp>
        <p:nvSpPr>
          <p:cNvPr id="5" name="Footer Placeholder 4">
            <a:extLst>
              <a:ext uri="{FF2B5EF4-FFF2-40B4-BE49-F238E27FC236}">
                <a16:creationId xmlns:a16="http://schemas.microsoft.com/office/drawing/2014/main" id="{755D6A6C-5E98-4F56-B4E9-CFA283FFB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8EE50-717A-4C36-81C3-EA06A3A2D6A1}"/>
              </a:ext>
            </a:extLst>
          </p:cNvPr>
          <p:cNvSpPr>
            <a:spLocks noGrp="1"/>
          </p:cNvSpPr>
          <p:nvPr>
            <p:ph type="sldNum" sz="quarter" idx="12"/>
          </p:nvPr>
        </p:nvSpPr>
        <p:spPr/>
        <p:txBody>
          <a:bodyPr/>
          <a:lstStyle/>
          <a:p>
            <a:fld id="{269C421F-8F4D-4E15-ABC1-C1A07462D251}" type="slidenum">
              <a:rPr lang="en-US" smtClean="0"/>
              <a:t>‹#›</a:t>
            </a:fld>
            <a:endParaRPr lang="en-US"/>
          </a:p>
        </p:txBody>
      </p:sp>
    </p:spTree>
    <p:extLst>
      <p:ext uri="{BB962C8B-B14F-4D97-AF65-F5344CB8AC3E}">
        <p14:creationId xmlns:p14="http://schemas.microsoft.com/office/powerpoint/2010/main" val="11487110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2966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29133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478262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516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5989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1781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101773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394030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90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2680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8A0F-22E6-4C02-B1D1-B2CC6DF41D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2A7769-41C1-4D69-9BDC-2CA0B433E9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39F19B-FA0D-450B-971D-52AA24539F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6C5664-82EC-44B4-99EE-DBCC8B0C24B5}"/>
              </a:ext>
            </a:extLst>
          </p:cNvPr>
          <p:cNvSpPr>
            <a:spLocks noGrp="1"/>
          </p:cNvSpPr>
          <p:nvPr>
            <p:ph type="dt" sz="half" idx="10"/>
          </p:nvPr>
        </p:nvSpPr>
        <p:spPr/>
        <p:txBody>
          <a:bodyPr/>
          <a:lstStyle/>
          <a:p>
            <a:fld id="{14811BD3-B53C-479C-9310-6EBD7415C1E8}" type="datetimeFigureOut">
              <a:rPr lang="en-US" smtClean="0"/>
              <a:t>10/13/2021</a:t>
            </a:fld>
            <a:endParaRPr lang="en-US"/>
          </a:p>
        </p:txBody>
      </p:sp>
      <p:sp>
        <p:nvSpPr>
          <p:cNvPr id="6" name="Footer Placeholder 5">
            <a:extLst>
              <a:ext uri="{FF2B5EF4-FFF2-40B4-BE49-F238E27FC236}">
                <a16:creationId xmlns:a16="http://schemas.microsoft.com/office/drawing/2014/main" id="{FABECA08-EE24-4A24-A39E-98B9B952F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0DB49-F7CB-4421-BD22-49DFD66F9F4C}"/>
              </a:ext>
            </a:extLst>
          </p:cNvPr>
          <p:cNvSpPr>
            <a:spLocks noGrp="1"/>
          </p:cNvSpPr>
          <p:nvPr>
            <p:ph type="sldNum" sz="quarter" idx="12"/>
          </p:nvPr>
        </p:nvSpPr>
        <p:spPr/>
        <p:txBody>
          <a:bodyPr/>
          <a:lstStyle/>
          <a:p>
            <a:fld id="{269C421F-8F4D-4E15-ABC1-C1A07462D251}" type="slidenum">
              <a:rPr lang="en-US" smtClean="0"/>
              <a:t>‹#›</a:t>
            </a:fld>
            <a:endParaRPr lang="en-US"/>
          </a:p>
        </p:txBody>
      </p:sp>
    </p:spTree>
    <p:extLst>
      <p:ext uri="{BB962C8B-B14F-4D97-AF65-F5344CB8AC3E}">
        <p14:creationId xmlns:p14="http://schemas.microsoft.com/office/powerpoint/2010/main" val="33248142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176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235158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202168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61411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7693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614552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24563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180661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071015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895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0D81-678E-4995-ABC5-69E38B502A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CCCC7C-E78E-42CD-BD8A-BA30A9F1DE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C387B7-2CC5-4767-826E-1257293284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C7F863-89FD-4FD3-ABA1-1607D75313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281C55-A052-4094-80F2-AC1414AF5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DA7E41-68D5-45E3-993E-30E3B937CBFF}"/>
              </a:ext>
            </a:extLst>
          </p:cNvPr>
          <p:cNvSpPr>
            <a:spLocks noGrp="1"/>
          </p:cNvSpPr>
          <p:nvPr>
            <p:ph type="dt" sz="half" idx="10"/>
          </p:nvPr>
        </p:nvSpPr>
        <p:spPr/>
        <p:txBody>
          <a:bodyPr/>
          <a:lstStyle/>
          <a:p>
            <a:fld id="{14811BD3-B53C-479C-9310-6EBD7415C1E8}" type="datetimeFigureOut">
              <a:rPr lang="en-US" smtClean="0"/>
              <a:t>10/13/2021</a:t>
            </a:fld>
            <a:endParaRPr lang="en-US"/>
          </a:p>
        </p:txBody>
      </p:sp>
      <p:sp>
        <p:nvSpPr>
          <p:cNvPr id="8" name="Footer Placeholder 7">
            <a:extLst>
              <a:ext uri="{FF2B5EF4-FFF2-40B4-BE49-F238E27FC236}">
                <a16:creationId xmlns:a16="http://schemas.microsoft.com/office/drawing/2014/main" id="{243F0164-482E-4E7E-847F-692583A24B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64D175-B33D-4315-A993-FED193D6660C}"/>
              </a:ext>
            </a:extLst>
          </p:cNvPr>
          <p:cNvSpPr>
            <a:spLocks noGrp="1"/>
          </p:cNvSpPr>
          <p:nvPr>
            <p:ph type="sldNum" sz="quarter" idx="12"/>
          </p:nvPr>
        </p:nvSpPr>
        <p:spPr/>
        <p:txBody>
          <a:bodyPr/>
          <a:lstStyle/>
          <a:p>
            <a:fld id="{269C421F-8F4D-4E15-ABC1-C1A07462D251}" type="slidenum">
              <a:rPr lang="en-US" smtClean="0"/>
              <a:t>‹#›</a:t>
            </a:fld>
            <a:endParaRPr lang="en-US"/>
          </a:p>
        </p:txBody>
      </p:sp>
    </p:spTree>
    <p:extLst>
      <p:ext uri="{BB962C8B-B14F-4D97-AF65-F5344CB8AC3E}">
        <p14:creationId xmlns:p14="http://schemas.microsoft.com/office/powerpoint/2010/main" val="4551728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764804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4134339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26880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927678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943301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791073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68108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8879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6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092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EEF48-7F92-4947-8281-EDB1D77E9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AD3F9-F6FB-474D-850E-EE79FEC3DEE5}"/>
              </a:ext>
            </a:extLst>
          </p:cNvPr>
          <p:cNvSpPr>
            <a:spLocks noGrp="1"/>
          </p:cNvSpPr>
          <p:nvPr>
            <p:ph type="dt" sz="half" idx="10"/>
          </p:nvPr>
        </p:nvSpPr>
        <p:spPr/>
        <p:txBody>
          <a:bodyPr/>
          <a:lstStyle/>
          <a:p>
            <a:fld id="{14811BD3-B53C-479C-9310-6EBD7415C1E8}" type="datetimeFigureOut">
              <a:rPr lang="en-US" smtClean="0"/>
              <a:t>10/13/2021</a:t>
            </a:fld>
            <a:endParaRPr lang="en-US"/>
          </a:p>
        </p:txBody>
      </p:sp>
      <p:sp>
        <p:nvSpPr>
          <p:cNvPr id="4" name="Footer Placeholder 3">
            <a:extLst>
              <a:ext uri="{FF2B5EF4-FFF2-40B4-BE49-F238E27FC236}">
                <a16:creationId xmlns:a16="http://schemas.microsoft.com/office/drawing/2014/main" id="{B3738575-C84C-41E0-9BF4-29437D5B49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29C7F9-30DC-49F5-A687-F4D56C38A509}"/>
              </a:ext>
            </a:extLst>
          </p:cNvPr>
          <p:cNvSpPr>
            <a:spLocks noGrp="1"/>
          </p:cNvSpPr>
          <p:nvPr>
            <p:ph type="sldNum" sz="quarter" idx="12"/>
          </p:nvPr>
        </p:nvSpPr>
        <p:spPr/>
        <p:txBody>
          <a:bodyPr/>
          <a:lstStyle/>
          <a:p>
            <a:fld id="{269C421F-8F4D-4E15-ABC1-C1A07462D251}" type="slidenum">
              <a:rPr lang="en-US" smtClean="0"/>
              <a:t>‹#›</a:t>
            </a:fld>
            <a:endParaRPr lang="en-US"/>
          </a:p>
        </p:txBody>
      </p:sp>
    </p:spTree>
    <p:extLst>
      <p:ext uri="{BB962C8B-B14F-4D97-AF65-F5344CB8AC3E}">
        <p14:creationId xmlns:p14="http://schemas.microsoft.com/office/powerpoint/2010/main" val="12683974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83129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7603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68090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920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486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59026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25664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516054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0847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573080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D027C2-77BC-4B99-808A-C40150BA3B38}"/>
              </a:ext>
            </a:extLst>
          </p:cNvPr>
          <p:cNvSpPr>
            <a:spLocks noGrp="1"/>
          </p:cNvSpPr>
          <p:nvPr>
            <p:ph type="dt" sz="half" idx="10"/>
          </p:nvPr>
        </p:nvSpPr>
        <p:spPr/>
        <p:txBody>
          <a:bodyPr/>
          <a:lstStyle/>
          <a:p>
            <a:fld id="{14811BD3-B53C-479C-9310-6EBD7415C1E8}" type="datetimeFigureOut">
              <a:rPr lang="en-US" smtClean="0"/>
              <a:t>10/13/2021</a:t>
            </a:fld>
            <a:endParaRPr lang="en-US"/>
          </a:p>
        </p:txBody>
      </p:sp>
      <p:sp>
        <p:nvSpPr>
          <p:cNvPr id="3" name="Footer Placeholder 2">
            <a:extLst>
              <a:ext uri="{FF2B5EF4-FFF2-40B4-BE49-F238E27FC236}">
                <a16:creationId xmlns:a16="http://schemas.microsoft.com/office/drawing/2014/main" id="{A3B85C1B-F2E2-4041-8083-D7C09144F9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587094-62F1-4059-A0A0-9E22BCAB6F56}"/>
              </a:ext>
            </a:extLst>
          </p:cNvPr>
          <p:cNvSpPr>
            <a:spLocks noGrp="1"/>
          </p:cNvSpPr>
          <p:nvPr>
            <p:ph type="sldNum" sz="quarter" idx="12"/>
          </p:nvPr>
        </p:nvSpPr>
        <p:spPr/>
        <p:txBody>
          <a:bodyPr/>
          <a:lstStyle/>
          <a:p>
            <a:fld id="{269C421F-8F4D-4E15-ABC1-C1A07462D251}" type="slidenum">
              <a:rPr lang="en-US" smtClean="0"/>
              <a:t>‹#›</a:t>
            </a:fld>
            <a:endParaRPr lang="en-US"/>
          </a:p>
        </p:txBody>
      </p:sp>
    </p:spTree>
    <p:extLst>
      <p:ext uri="{BB962C8B-B14F-4D97-AF65-F5344CB8AC3E}">
        <p14:creationId xmlns:p14="http://schemas.microsoft.com/office/powerpoint/2010/main" val="9073163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222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38105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3911184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10/13/2021</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2739816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7E364-5B6B-4975-95A4-EB8B4192C1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EC378A-CB9E-40F1-878A-F593A8B40E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157838-9266-45A4-9207-B8E22E534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19801-1757-464F-BD3D-21A633F2B80A}"/>
              </a:ext>
            </a:extLst>
          </p:cNvPr>
          <p:cNvSpPr>
            <a:spLocks noGrp="1"/>
          </p:cNvSpPr>
          <p:nvPr>
            <p:ph type="dt" sz="half" idx="10"/>
          </p:nvPr>
        </p:nvSpPr>
        <p:spPr/>
        <p:txBody>
          <a:bodyPr/>
          <a:lstStyle/>
          <a:p>
            <a:fld id="{14811BD3-B53C-479C-9310-6EBD7415C1E8}" type="datetimeFigureOut">
              <a:rPr lang="en-US" smtClean="0"/>
              <a:t>10/13/2021</a:t>
            </a:fld>
            <a:endParaRPr lang="en-US"/>
          </a:p>
        </p:txBody>
      </p:sp>
      <p:sp>
        <p:nvSpPr>
          <p:cNvPr id="6" name="Footer Placeholder 5">
            <a:extLst>
              <a:ext uri="{FF2B5EF4-FFF2-40B4-BE49-F238E27FC236}">
                <a16:creationId xmlns:a16="http://schemas.microsoft.com/office/drawing/2014/main" id="{CED13B23-7345-43FD-B787-8F1A280B2F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2FB86-CB29-4CF2-B3EB-CED15195861C}"/>
              </a:ext>
            </a:extLst>
          </p:cNvPr>
          <p:cNvSpPr>
            <a:spLocks noGrp="1"/>
          </p:cNvSpPr>
          <p:nvPr>
            <p:ph type="sldNum" sz="quarter" idx="12"/>
          </p:nvPr>
        </p:nvSpPr>
        <p:spPr/>
        <p:txBody>
          <a:bodyPr/>
          <a:lstStyle/>
          <a:p>
            <a:fld id="{269C421F-8F4D-4E15-ABC1-C1A07462D251}" type="slidenum">
              <a:rPr lang="en-US" smtClean="0"/>
              <a:t>‹#›</a:t>
            </a:fld>
            <a:endParaRPr lang="en-US"/>
          </a:p>
        </p:txBody>
      </p:sp>
    </p:spTree>
    <p:extLst>
      <p:ext uri="{BB962C8B-B14F-4D97-AF65-F5344CB8AC3E}">
        <p14:creationId xmlns:p14="http://schemas.microsoft.com/office/powerpoint/2010/main" val="1493076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3CCB-8DCB-4BA0-9259-2D59D9DE9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F158E8-F1C1-424D-ADE1-86F6F1DDFB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6A61C2-3C56-4DAD-925A-F116B85E7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23162F-16EE-4909-B0A6-FEF6273BDD1A}"/>
              </a:ext>
            </a:extLst>
          </p:cNvPr>
          <p:cNvSpPr>
            <a:spLocks noGrp="1"/>
          </p:cNvSpPr>
          <p:nvPr>
            <p:ph type="dt" sz="half" idx="10"/>
          </p:nvPr>
        </p:nvSpPr>
        <p:spPr/>
        <p:txBody>
          <a:bodyPr/>
          <a:lstStyle/>
          <a:p>
            <a:fld id="{14811BD3-B53C-479C-9310-6EBD7415C1E8}" type="datetimeFigureOut">
              <a:rPr lang="en-US" smtClean="0"/>
              <a:t>10/13/2021</a:t>
            </a:fld>
            <a:endParaRPr lang="en-US"/>
          </a:p>
        </p:txBody>
      </p:sp>
      <p:sp>
        <p:nvSpPr>
          <p:cNvPr id="6" name="Footer Placeholder 5">
            <a:extLst>
              <a:ext uri="{FF2B5EF4-FFF2-40B4-BE49-F238E27FC236}">
                <a16:creationId xmlns:a16="http://schemas.microsoft.com/office/drawing/2014/main" id="{2EBB642E-D3B8-4162-9DC4-0DB0B45CE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D3961-73A2-48AB-AE3D-F4ED7CB45503}"/>
              </a:ext>
            </a:extLst>
          </p:cNvPr>
          <p:cNvSpPr>
            <a:spLocks noGrp="1"/>
          </p:cNvSpPr>
          <p:nvPr>
            <p:ph type="sldNum" sz="quarter" idx="12"/>
          </p:nvPr>
        </p:nvSpPr>
        <p:spPr/>
        <p:txBody>
          <a:bodyPr/>
          <a:lstStyle/>
          <a:p>
            <a:fld id="{269C421F-8F4D-4E15-ABC1-C1A07462D251}" type="slidenum">
              <a:rPr lang="en-US" smtClean="0"/>
              <a:t>‹#›</a:t>
            </a:fld>
            <a:endParaRPr lang="en-US"/>
          </a:p>
        </p:txBody>
      </p:sp>
    </p:spTree>
    <p:extLst>
      <p:ext uri="{BB962C8B-B14F-4D97-AF65-F5344CB8AC3E}">
        <p14:creationId xmlns:p14="http://schemas.microsoft.com/office/powerpoint/2010/main" val="2450754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image" Target="../media/image2.emf"/><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8" Type="http://schemas.openxmlformats.org/officeDocument/2006/relationships/slideLayout" Target="../slideLayouts/slideLayout36.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theme" Target="../theme/theme3.xml"/><Relationship Id="rId20" Type="http://schemas.openxmlformats.org/officeDocument/2006/relationships/slideLayout" Target="../slideLayouts/slideLayout48.xml"/><Relationship Id="rId4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951A89-0DBF-4B52-9EBA-083AEC2BA8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F0D9ED-73FA-4285-8520-AC399A534B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E58ED-B187-4CEE-8294-08D65EDEDF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811BD3-B53C-479C-9310-6EBD7415C1E8}" type="datetimeFigureOut">
              <a:rPr lang="en-US" smtClean="0"/>
              <a:t>10/13/2021</a:t>
            </a:fld>
            <a:endParaRPr lang="en-US"/>
          </a:p>
        </p:txBody>
      </p:sp>
      <p:sp>
        <p:nvSpPr>
          <p:cNvPr id="5" name="Footer Placeholder 4">
            <a:extLst>
              <a:ext uri="{FF2B5EF4-FFF2-40B4-BE49-F238E27FC236}">
                <a16:creationId xmlns:a16="http://schemas.microsoft.com/office/drawing/2014/main" id="{B6D74294-845B-4E67-A94F-A9E1D26023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9A1F53-37A7-432B-8DC3-4C5E63082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C421F-8F4D-4E15-ABC1-C1A07462D251}" type="slidenum">
              <a:rPr lang="en-US" smtClean="0"/>
              <a:t>‹#›</a:t>
            </a:fld>
            <a:endParaRPr lang="en-US"/>
          </a:p>
        </p:txBody>
      </p:sp>
    </p:spTree>
    <p:extLst>
      <p:ext uri="{BB962C8B-B14F-4D97-AF65-F5344CB8AC3E}">
        <p14:creationId xmlns:p14="http://schemas.microsoft.com/office/powerpoint/2010/main" val="1061892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7A5E8B7-F220-42D2-BB61-4E5E24A05506}" type="datetimeFigureOut">
              <a:rPr lang="en-US" smtClean="0"/>
              <a:pPr/>
              <a:t>10/13/2021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Microsoft Internal Use Only</a:t>
            </a: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E208ADF-3ADD-483D-A721-14E3EEE2C135}" type="slidenum">
              <a:rPr lang="en-US" smtClean="0"/>
              <a:pPr/>
              <a:t>‹#›</a:t>
            </a:fld>
            <a:endParaRPr lang="en-US"/>
          </a:p>
        </p:txBody>
      </p:sp>
      <p:sp>
        <p:nvSpPr>
          <p:cNvPr id="8" name="TextBox 7">
            <a:extLst>
              <a:ext uri="{FF2B5EF4-FFF2-40B4-BE49-F238E27FC236}">
                <a16:creationId xmlns:a16="http://schemas.microsoft.com/office/drawing/2014/main" id="{906479CB-B5DD-4E3E-9AAE-3C5F21878DBC}"/>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38359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410842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rchitecture/example-scenario/mlops/mlops-technical-paper"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jpe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svg"/><Relationship Id="rId15" Type="http://schemas.openxmlformats.org/officeDocument/2006/relationships/image" Target="../media/image28.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emf"/><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mckinsey.com/business-functions/operations/our-insights/operationalizing-machine-learning-in-process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D6BD05F-B9B9-4088-98B1-6870C42119BB}"/>
              </a:ext>
            </a:extLst>
          </p:cNvPr>
          <p:cNvSpPr>
            <a:spLocks noGrp="1"/>
          </p:cNvSpPr>
          <p:nvPr>
            <p:ph type="ctrTitle"/>
          </p:nvPr>
        </p:nvSpPr>
        <p:spPr>
          <a:xfrm>
            <a:off x="3215729" y="1764407"/>
            <a:ext cx="5760846" cy="2310312"/>
          </a:xfrm>
        </p:spPr>
        <p:txBody>
          <a:bodyPr>
            <a:normAutofit/>
          </a:bodyPr>
          <a:lstStyle/>
          <a:p>
            <a:r>
              <a:rPr lang="en-US" sz="5200">
                <a:solidFill>
                  <a:schemeClr val="tx2"/>
                </a:solidFill>
              </a:rPr>
              <a:t>Simplify </a:t>
            </a:r>
            <a:r>
              <a:rPr lang="en-US" sz="5200" err="1">
                <a:solidFill>
                  <a:schemeClr val="tx2"/>
                </a:solidFill>
              </a:rPr>
              <a:t>MLOps</a:t>
            </a:r>
            <a:r>
              <a:rPr lang="en-US" sz="5200">
                <a:solidFill>
                  <a:schemeClr val="tx2"/>
                </a:solidFill>
              </a:rPr>
              <a:t> for Everyone</a:t>
            </a:r>
          </a:p>
        </p:txBody>
      </p:sp>
      <p:sp>
        <p:nvSpPr>
          <p:cNvPr id="3" name="Subtitle 2">
            <a:extLst>
              <a:ext uri="{FF2B5EF4-FFF2-40B4-BE49-F238E27FC236}">
                <a16:creationId xmlns:a16="http://schemas.microsoft.com/office/drawing/2014/main" id="{875CA2EF-79FB-49A4-AFF2-B256DEE55F42}"/>
              </a:ext>
            </a:extLst>
          </p:cNvPr>
          <p:cNvSpPr>
            <a:spLocks noGrp="1"/>
          </p:cNvSpPr>
          <p:nvPr>
            <p:ph type="subTitle" idx="1"/>
          </p:nvPr>
        </p:nvSpPr>
        <p:spPr>
          <a:xfrm>
            <a:off x="3215729" y="4165152"/>
            <a:ext cx="5760846" cy="682079"/>
          </a:xfrm>
        </p:spPr>
        <p:txBody>
          <a:bodyPr>
            <a:normAutofit/>
          </a:bodyPr>
          <a:lstStyle/>
          <a:p>
            <a:r>
              <a:rPr lang="en-US">
                <a:solidFill>
                  <a:schemeClr val="tx2"/>
                </a:solidFill>
              </a:rPr>
              <a:t>Hackathon FY 22</a:t>
            </a:r>
          </a:p>
        </p:txBody>
      </p:sp>
    </p:spTree>
    <p:extLst>
      <p:ext uri="{BB962C8B-B14F-4D97-AF65-F5344CB8AC3E}">
        <p14:creationId xmlns:p14="http://schemas.microsoft.com/office/powerpoint/2010/main" val="382947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9F0F70-9645-4007-B37B-76DFBF06AE47}"/>
              </a:ext>
            </a:extLst>
          </p:cNvPr>
          <p:cNvPicPr>
            <a:picLocks noChangeAspect="1"/>
          </p:cNvPicPr>
          <p:nvPr/>
        </p:nvPicPr>
        <p:blipFill>
          <a:blip r:embed="rId2"/>
          <a:stretch>
            <a:fillRect/>
          </a:stretch>
        </p:blipFill>
        <p:spPr>
          <a:xfrm>
            <a:off x="1932994" y="1242707"/>
            <a:ext cx="8326012" cy="4372585"/>
          </a:xfrm>
          <a:prstGeom prst="rect">
            <a:avLst/>
          </a:prstGeom>
        </p:spPr>
      </p:pic>
    </p:spTree>
    <p:extLst>
      <p:ext uri="{BB962C8B-B14F-4D97-AF65-F5344CB8AC3E}">
        <p14:creationId xmlns:p14="http://schemas.microsoft.com/office/powerpoint/2010/main" val="4076528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9C2B3-7FFE-4140-BFCD-06EBC378A256}"/>
              </a:ext>
            </a:extLst>
          </p:cNvPr>
          <p:cNvPicPr>
            <a:picLocks noChangeAspect="1"/>
          </p:cNvPicPr>
          <p:nvPr/>
        </p:nvPicPr>
        <p:blipFill>
          <a:blip r:embed="rId3"/>
          <a:stretch>
            <a:fillRect/>
          </a:stretch>
        </p:blipFill>
        <p:spPr>
          <a:xfrm>
            <a:off x="1756757" y="1090286"/>
            <a:ext cx="8678486" cy="4677428"/>
          </a:xfrm>
          <a:prstGeom prst="rect">
            <a:avLst/>
          </a:prstGeom>
        </p:spPr>
      </p:pic>
    </p:spTree>
    <p:extLst>
      <p:ext uri="{BB962C8B-B14F-4D97-AF65-F5344CB8AC3E}">
        <p14:creationId xmlns:p14="http://schemas.microsoft.com/office/powerpoint/2010/main" val="147401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cal user interface, application&#10;&#10;Description automatically generated">
            <a:extLst>
              <a:ext uri="{FF2B5EF4-FFF2-40B4-BE49-F238E27FC236}">
                <a16:creationId xmlns:a16="http://schemas.microsoft.com/office/drawing/2014/main" id="{7DF2ACFF-4127-490D-80BA-9D81DBDE6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20237" cy="6858000"/>
          </a:xfrm>
          <a:prstGeom prst="rect">
            <a:avLst/>
          </a:prstGeom>
          <a:noFill/>
        </p:spPr>
      </p:pic>
    </p:spTree>
    <p:extLst>
      <p:ext uri="{BB962C8B-B14F-4D97-AF65-F5344CB8AC3E}">
        <p14:creationId xmlns:p14="http://schemas.microsoft.com/office/powerpoint/2010/main" val="1553427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461A7C8-A73F-4961-84C2-3C1620557819}"/>
              </a:ext>
            </a:extLst>
          </p:cNvPr>
          <p:cNvSpPr/>
          <p:nvPr/>
        </p:nvSpPr>
        <p:spPr>
          <a:xfrm>
            <a:off x="3311239" y="3218873"/>
            <a:ext cx="748145"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Train</a:t>
            </a:r>
          </a:p>
        </p:txBody>
      </p:sp>
      <p:sp>
        <p:nvSpPr>
          <p:cNvPr id="6" name="Rectangle: Rounded Corners 5">
            <a:extLst>
              <a:ext uri="{FF2B5EF4-FFF2-40B4-BE49-F238E27FC236}">
                <a16:creationId xmlns:a16="http://schemas.microsoft.com/office/drawing/2014/main" id="{C17A9FAF-EAAD-4B75-AD74-1BEAEA287EEB}"/>
              </a:ext>
            </a:extLst>
          </p:cNvPr>
          <p:cNvSpPr/>
          <p:nvPr/>
        </p:nvSpPr>
        <p:spPr>
          <a:xfrm>
            <a:off x="4350331" y="3218873"/>
            <a:ext cx="1112981"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Evaluate</a:t>
            </a:r>
          </a:p>
        </p:txBody>
      </p:sp>
      <p:sp>
        <p:nvSpPr>
          <p:cNvPr id="8" name="Rectangle: Rounded Corners 7">
            <a:extLst>
              <a:ext uri="{FF2B5EF4-FFF2-40B4-BE49-F238E27FC236}">
                <a16:creationId xmlns:a16="http://schemas.microsoft.com/office/drawing/2014/main" id="{26D668BF-5DEB-4601-AADA-AA91797BCA2D}"/>
              </a:ext>
            </a:extLst>
          </p:cNvPr>
          <p:cNvSpPr/>
          <p:nvPr/>
        </p:nvSpPr>
        <p:spPr>
          <a:xfrm>
            <a:off x="5754259" y="3218873"/>
            <a:ext cx="1015998"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Register</a:t>
            </a:r>
          </a:p>
        </p:txBody>
      </p:sp>
      <p:sp>
        <p:nvSpPr>
          <p:cNvPr id="9" name="Rectangle: Rounded Corners 8">
            <a:extLst>
              <a:ext uri="{FF2B5EF4-FFF2-40B4-BE49-F238E27FC236}">
                <a16:creationId xmlns:a16="http://schemas.microsoft.com/office/drawing/2014/main" id="{7A75E03C-D8D1-40D0-B76D-E0276267E14D}"/>
              </a:ext>
            </a:extLst>
          </p:cNvPr>
          <p:cNvSpPr/>
          <p:nvPr/>
        </p:nvSpPr>
        <p:spPr>
          <a:xfrm>
            <a:off x="2814780" y="2780146"/>
            <a:ext cx="4241802" cy="1020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AML Pipeline</a:t>
            </a:r>
          </a:p>
        </p:txBody>
      </p:sp>
      <p:sp>
        <p:nvSpPr>
          <p:cNvPr id="12" name="Rectangle: Rounded Corners 11">
            <a:extLst>
              <a:ext uri="{FF2B5EF4-FFF2-40B4-BE49-F238E27FC236}">
                <a16:creationId xmlns:a16="http://schemas.microsoft.com/office/drawing/2014/main" id="{AA6D8370-20CF-4187-9722-5E77B188D3AC}"/>
              </a:ext>
            </a:extLst>
          </p:cNvPr>
          <p:cNvSpPr/>
          <p:nvPr/>
        </p:nvSpPr>
        <p:spPr>
          <a:xfrm>
            <a:off x="7407561" y="3119005"/>
            <a:ext cx="1353117" cy="547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Model Registry</a:t>
            </a:r>
          </a:p>
        </p:txBody>
      </p:sp>
      <p:sp>
        <p:nvSpPr>
          <p:cNvPr id="14" name="Rectangle: Rounded Corners 13">
            <a:extLst>
              <a:ext uri="{FF2B5EF4-FFF2-40B4-BE49-F238E27FC236}">
                <a16:creationId xmlns:a16="http://schemas.microsoft.com/office/drawing/2014/main" id="{1D40C741-A76B-45AD-BBCB-A87557E94704}"/>
              </a:ext>
            </a:extLst>
          </p:cNvPr>
          <p:cNvSpPr/>
          <p:nvPr/>
        </p:nvSpPr>
        <p:spPr>
          <a:xfrm>
            <a:off x="3311239" y="1720274"/>
            <a:ext cx="780470"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a:t>
            </a:r>
          </a:p>
        </p:txBody>
      </p:sp>
      <p:sp>
        <p:nvSpPr>
          <p:cNvPr id="16" name="Rectangle: Rounded Corners 15">
            <a:extLst>
              <a:ext uri="{FF2B5EF4-FFF2-40B4-BE49-F238E27FC236}">
                <a16:creationId xmlns:a16="http://schemas.microsoft.com/office/drawing/2014/main" id="{374F1476-780D-4902-99A6-3A0B65C84113}"/>
              </a:ext>
            </a:extLst>
          </p:cNvPr>
          <p:cNvSpPr/>
          <p:nvPr/>
        </p:nvSpPr>
        <p:spPr>
          <a:xfrm>
            <a:off x="4410363" y="1720274"/>
            <a:ext cx="1112981"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Process</a:t>
            </a:r>
          </a:p>
        </p:txBody>
      </p:sp>
      <p:sp>
        <p:nvSpPr>
          <p:cNvPr id="18" name="Rectangle: Rounded Corners 17">
            <a:extLst>
              <a:ext uri="{FF2B5EF4-FFF2-40B4-BE49-F238E27FC236}">
                <a16:creationId xmlns:a16="http://schemas.microsoft.com/office/drawing/2014/main" id="{447CD29E-BA8A-48FF-85C6-ECFB936B51A9}"/>
              </a:ext>
            </a:extLst>
          </p:cNvPr>
          <p:cNvSpPr/>
          <p:nvPr/>
        </p:nvSpPr>
        <p:spPr>
          <a:xfrm>
            <a:off x="5754259" y="1720274"/>
            <a:ext cx="1015998"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Serv</a:t>
            </a:r>
          </a:p>
        </p:txBody>
      </p:sp>
      <p:sp>
        <p:nvSpPr>
          <p:cNvPr id="20" name="Rectangle: Rounded Corners 19">
            <a:extLst>
              <a:ext uri="{FF2B5EF4-FFF2-40B4-BE49-F238E27FC236}">
                <a16:creationId xmlns:a16="http://schemas.microsoft.com/office/drawing/2014/main" id="{A3C2D5FB-A043-41A0-900F-A809EE1BE2BE}"/>
              </a:ext>
            </a:extLst>
          </p:cNvPr>
          <p:cNvSpPr/>
          <p:nvPr/>
        </p:nvSpPr>
        <p:spPr>
          <a:xfrm>
            <a:off x="2814780" y="1281547"/>
            <a:ext cx="4241802" cy="1020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Data Ingestion Pipeline</a:t>
            </a:r>
          </a:p>
        </p:txBody>
      </p:sp>
      <p:sp>
        <p:nvSpPr>
          <p:cNvPr id="22" name="Rectangle: Rounded Corners 21">
            <a:extLst>
              <a:ext uri="{FF2B5EF4-FFF2-40B4-BE49-F238E27FC236}">
                <a16:creationId xmlns:a16="http://schemas.microsoft.com/office/drawing/2014/main" id="{CD48D732-C114-4CCB-8355-FB9156E8C57E}"/>
              </a:ext>
            </a:extLst>
          </p:cNvPr>
          <p:cNvSpPr/>
          <p:nvPr/>
        </p:nvSpPr>
        <p:spPr>
          <a:xfrm>
            <a:off x="7396021" y="1626756"/>
            <a:ext cx="1353117" cy="547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Processed Data</a:t>
            </a:r>
          </a:p>
        </p:txBody>
      </p:sp>
      <p:sp>
        <p:nvSpPr>
          <p:cNvPr id="24" name="Rectangle: Rounded Corners 23">
            <a:extLst>
              <a:ext uri="{FF2B5EF4-FFF2-40B4-BE49-F238E27FC236}">
                <a16:creationId xmlns:a16="http://schemas.microsoft.com/office/drawing/2014/main" id="{A2F8B072-D79E-4137-9747-F5E42FA4682D}"/>
              </a:ext>
            </a:extLst>
          </p:cNvPr>
          <p:cNvSpPr/>
          <p:nvPr/>
        </p:nvSpPr>
        <p:spPr>
          <a:xfrm>
            <a:off x="2814780" y="323276"/>
            <a:ext cx="1353117" cy="547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Raw Data</a:t>
            </a:r>
          </a:p>
        </p:txBody>
      </p:sp>
      <p:sp>
        <p:nvSpPr>
          <p:cNvPr id="26" name="Rectangle: Rounded Corners 25">
            <a:extLst>
              <a:ext uri="{FF2B5EF4-FFF2-40B4-BE49-F238E27FC236}">
                <a16:creationId xmlns:a16="http://schemas.microsoft.com/office/drawing/2014/main" id="{05E97DAD-E48A-4F99-85CA-6C585BC2E08F}"/>
              </a:ext>
            </a:extLst>
          </p:cNvPr>
          <p:cNvSpPr/>
          <p:nvPr/>
        </p:nvSpPr>
        <p:spPr>
          <a:xfrm>
            <a:off x="994082" y="5236440"/>
            <a:ext cx="1443161"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Code Quality Check</a:t>
            </a:r>
          </a:p>
        </p:txBody>
      </p:sp>
      <p:sp>
        <p:nvSpPr>
          <p:cNvPr id="32" name="Rectangle: Rounded Corners 31">
            <a:extLst>
              <a:ext uri="{FF2B5EF4-FFF2-40B4-BE49-F238E27FC236}">
                <a16:creationId xmlns:a16="http://schemas.microsoft.com/office/drawing/2014/main" id="{ABEDE4C1-1421-4595-AC61-1513DBC100D6}"/>
              </a:ext>
            </a:extLst>
          </p:cNvPr>
          <p:cNvSpPr/>
          <p:nvPr/>
        </p:nvSpPr>
        <p:spPr>
          <a:xfrm>
            <a:off x="862441" y="4797713"/>
            <a:ext cx="11102108" cy="1020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DevOps Pipeline (Model Training CI)</a:t>
            </a:r>
          </a:p>
        </p:txBody>
      </p:sp>
      <p:sp>
        <p:nvSpPr>
          <p:cNvPr id="38" name="Rectangle: Rounded Corners 37">
            <a:extLst>
              <a:ext uri="{FF2B5EF4-FFF2-40B4-BE49-F238E27FC236}">
                <a16:creationId xmlns:a16="http://schemas.microsoft.com/office/drawing/2014/main" id="{A2699DAB-3EE2-40DB-BA84-3AFF94C6A835}"/>
              </a:ext>
            </a:extLst>
          </p:cNvPr>
          <p:cNvSpPr/>
          <p:nvPr/>
        </p:nvSpPr>
        <p:spPr>
          <a:xfrm>
            <a:off x="2699592" y="5236440"/>
            <a:ext cx="1112980"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Unit Tests</a:t>
            </a:r>
          </a:p>
        </p:txBody>
      </p:sp>
      <p:sp>
        <p:nvSpPr>
          <p:cNvPr id="40" name="Rectangle: Rounded Corners 39">
            <a:extLst>
              <a:ext uri="{FF2B5EF4-FFF2-40B4-BE49-F238E27FC236}">
                <a16:creationId xmlns:a16="http://schemas.microsoft.com/office/drawing/2014/main" id="{0F9DD759-C77D-409B-9E18-6CD853288E1F}"/>
              </a:ext>
            </a:extLst>
          </p:cNvPr>
          <p:cNvSpPr/>
          <p:nvPr/>
        </p:nvSpPr>
        <p:spPr>
          <a:xfrm>
            <a:off x="4049552" y="5236440"/>
            <a:ext cx="1443161"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Build AML Pipeline</a:t>
            </a:r>
          </a:p>
        </p:txBody>
      </p:sp>
      <p:sp>
        <p:nvSpPr>
          <p:cNvPr id="42" name="Rectangle: Rounded Corners 41">
            <a:extLst>
              <a:ext uri="{FF2B5EF4-FFF2-40B4-BE49-F238E27FC236}">
                <a16:creationId xmlns:a16="http://schemas.microsoft.com/office/drawing/2014/main" id="{55052F20-4940-436D-8FAE-2DE80F450936}"/>
              </a:ext>
            </a:extLst>
          </p:cNvPr>
          <p:cNvSpPr/>
          <p:nvPr/>
        </p:nvSpPr>
        <p:spPr>
          <a:xfrm>
            <a:off x="5638801" y="5235284"/>
            <a:ext cx="1662543"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Publish AML Pipeline</a:t>
            </a:r>
          </a:p>
        </p:txBody>
      </p:sp>
      <p:sp>
        <p:nvSpPr>
          <p:cNvPr id="44" name="Rectangle: Rounded Corners 43">
            <a:extLst>
              <a:ext uri="{FF2B5EF4-FFF2-40B4-BE49-F238E27FC236}">
                <a16:creationId xmlns:a16="http://schemas.microsoft.com/office/drawing/2014/main" id="{5CCE1FFA-8C7B-42E4-94CD-44CA4121EBC4}"/>
              </a:ext>
            </a:extLst>
          </p:cNvPr>
          <p:cNvSpPr/>
          <p:nvPr/>
        </p:nvSpPr>
        <p:spPr>
          <a:xfrm>
            <a:off x="7440493" y="5235284"/>
            <a:ext cx="1662543"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Run AML Pipeline</a:t>
            </a:r>
          </a:p>
        </p:txBody>
      </p:sp>
      <p:sp>
        <p:nvSpPr>
          <p:cNvPr id="46" name="Rectangle: Rounded Corners 45">
            <a:extLst>
              <a:ext uri="{FF2B5EF4-FFF2-40B4-BE49-F238E27FC236}">
                <a16:creationId xmlns:a16="http://schemas.microsoft.com/office/drawing/2014/main" id="{E9C56A50-882A-4B1F-9A6A-D600A0FACA83}"/>
              </a:ext>
            </a:extLst>
          </p:cNvPr>
          <p:cNvSpPr/>
          <p:nvPr/>
        </p:nvSpPr>
        <p:spPr>
          <a:xfrm>
            <a:off x="9318698" y="5235284"/>
            <a:ext cx="1810284" cy="360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Run Model Deployment</a:t>
            </a:r>
          </a:p>
        </p:txBody>
      </p:sp>
      <p:sp>
        <p:nvSpPr>
          <p:cNvPr id="48" name="Rectangle: Rounded Corners 47">
            <a:extLst>
              <a:ext uri="{FF2B5EF4-FFF2-40B4-BE49-F238E27FC236}">
                <a16:creationId xmlns:a16="http://schemas.microsoft.com/office/drawing/2014/main" id="{943D7E91-6733-4C12-9D46-B023346446BF}"/>
              </a:ext>
            </a:extLst>
          </p:cNvPr>
          <p:cNvSpPr/>
          <p:nvPr/>
        </p:nvSpPr>
        <p:spPr>
          <a:xfrm>
            <a:off x="8961017" y="3119005"/>
            <a:ext cx="1353117" cy="547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Deploy Model</a:t>
            </a:r>
          </a:p>
        </p:txBody>
      </p:sp>
      <p:sp>
        <p:nvSpPr>
          <p:cNvPr id="50" name="Rectangle: Rounded Corners 49">
            <a:extLst>
              <a:ext uri="{FF2B5EF4-FFF2-40B4-BE49-F238E27FC236}">
                <a16:creationId xmlns:a16="http://schemas.microsoft.com/office/drawing/2014/main" id="{D2AE5510-5F9E-4792-9258-807B4D0CFA05}"/>
              </a:ext>
            </a:extLst>
          </p:cNvPr>
          <p:cNvSpPr/>
          <p:nvPr/>
        </p:nvSpPr>
        <p:spPr>
          <a:xfrm>
            <a:off x="10611432" y="3119005"/>
            <a:ext cx="1353117" cy="547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Scoring Image</a:t>
            </a:r>
          </a:p>
        </p:txBody>
      </p:sp>
      <p:sp>
        <p:nvSpPr>
          <p:cNvPr id="51" name="TextBox 50">
            <a:extLst>
              <a:ext uri="{FF2B5EF4-FFF2-40B4-BE49-F238E27FC236}">
                <a16:creationId xmlns:a16="http://schemas.microsoft.com/office/drawing/2014/main" id="{8499F6A7-0CB1-4299-9115-A15397192A5A}"/>
              </a:ext>
            </a:extLst>
          </p:cNvPr>
          <p:cNvSpPr txBox="1"/>
          <p:nvPr/>
        </p:nvSpPr>
        <p:spPr>
          <a:xfrm>
            <a:off x="11050149" y="3617085"/>
            <a:ext cx="914400" cy="369332"/>
          </a:xfrm>
          <a:prstGeom prst="rect">
            <a:avLst/>
          </a:prstGeom>
          <a:noFill/>
        </p:spPr>
        <p:txBody>
          <a:bodyPr wrap="square" rtlCol="0">
            <a:spAutoFit/>
          </a:bodyPr>
          <a:lstStyle/>
          <a:p>
            <a:r>
              <a:rPr lang="en-US"/>
              <a:t>ACI</a:t>
            </a:r>
          </a:p>
        </p:txBody>
      </p:sp>
      <p:cxnSp>
        <p:nvCxnSpPr>
          <p:cNvPr id="53" name="Straight Arrow Connector 52">
            <a:extLst>
              <a:ext uri="{FF2B5EF4-FFF2-40B4-BE49-F238E27FC236}">
                <a16:creationId xmlns:a16="http://schemas.microsoft.com/office/drawing/2014/main" id="{0FB8013B-3085-4538-AF88-7E659C28AFF4}"/>
              </a:ext>
            </a:extLst>
          </p:cNvPr>
          <p:cNvCxnSpPr>
            <a:stCxn id="24" idx="2"/>
          </p:cNvCxnSpPr>
          <p:nvPr/>
        </p:nvCxnSpPr>
        <p:spPr>
          <a:xfrm flipH="1">
            <a:off x="3491338" y="870530"/>
            <a:ext cx="1" cy="849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C697717-AF0D-4A1C-B85A-C28164D176DC}"/>
              </a:ext>
            </a:extLst>
          </p:cNvPr>
          <p:cNvCxnSpPr>
            <a:stCxn id="14" idx="3"/>
            <a:endCxn id="16" idx="1"/>
          </p:cNvCxnSpPr>
          <p:nvPr/>
        </p:nvCxnSpPr>
        <p:spPr>
          <a:xfrm>
            <a:off x="4091709" y="1900383"/>
            <a:ext cx="31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05336E3-8F04-4579-982A-1E4B517F1DD4}"/>
              </a:ext>
            </a:extLst>
          </p:cNvPr>
          <p:cNvCxnSpPr>
            <a:stCxn id="16" idx="3"/>
            <a:endCxn id="18" idx="1"/>
          </p:cNvCxnSpPr>
          <p:nvPr/>
        </p:nvCxnSpPr>
        <p:spPr>
          <a:xfrm>
            <a:off x="5523344" y="1900383"/>
            <a:ext cx="2309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0B2601B-2E93-4FB5-94D0-742E0B49D017}"/>
              </a:ext>
            </a:extLst>
          </p:cNvPr>
          <p:cNvCxnSpPr>
            <a:stCxn id="18" idx="3"/>
          </p:cNvCxnSpPr>
          <p:nvPr/>
        </p:nvCxnSpPr>
        <p:spPr>
          <a:xfrm>
            <a:off x="6770257" y="1900383"/>
            <a:ext cx="6373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4011F2-D4F8-4FC1-8DE6-E943D0A385AD}"/>
              </a:ext>
            </a:extLst>
          </p:cNvPr>
          <p:cNvCxnSpPr>
            <a:cxnSpLocks/>
            <a:stCxn id="22" idx="2"/>
            <a:endCxn id="81" idx="1"/>
          </p:cNvCxnSpPr>
          <p:nvPr/>
        </p:nvCxnSpPr>
        <p:spPr>
          <a:xfrm rot="5400000">
            <a:off x="4468668" y="-204930"/>
            <a:ext cx="1224972" cy="5982852"/>
          </a:xfrm>
          <a:prstGeom prst="bentConnector4">
            <a:avLst>
              <a:gd name="adj1" fmla="val 43673"/>
              <a:gd name="adj2" fmla="val 1038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ADF5BB5-FC32-489E-BEDD-474D18D4C6AD}"/>
              </a:ext>
            </a:extLst>
          </p:cNvPr>
          <p:cNvCxnSpPr>
            <a:stCxn id="4" idx="3"/>
            <a:endCxn id="6" idx="1"/>
          </p:cNvCxnSpPr>
          <p:nvPr/>
        </p:nvCxnSpPr>
        <p:spPr>
          <a:xfrm>
            <a:off x="4059384" y="3398982"/>
            <a:ext cx="290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9C73F3-AD0C-43A5-BE19-2B23475DA55F}"/>
              </a:ext>
            </a:extLst>
          </p:cNvPr>
          <p:cNvCxnSpPr>
            <a:stCxn id="6" idx="3"/>
            <a:endCxn id="8" idx="1"/>
          </p:cNvCxnSpPr>
          <p:nvPr/>
        </p:nvCxnSpPr>
        <p:spPr>
          <a:xfrm>
            <a:off x="5463312" y="3398982"/>
            <a:ext cx="290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69508CB-BFF2-45F4-B00C-ED7DD799710D}"/>
              </a:ext>
            </a:extLst>
          </p:cNvPr>
          <p:cNvCxnSpPr>
            <a:stCxn id="8" idx="3"/>
            <a:endCxn id="12" idx="1"/>
          </p:cNvCxnSpPr>
          <p:nvPr/>
        </p:nvCxnSpPr>
        <p:spPr>
          <a:xfrm flipV="1">
            <a:off x="6770257" y="3392632"/>
            <a:ext cx="637304"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81D7797-28C3-463D-BE3E-BEBB5BEAC756}"/>
              </a:ext>
            </a:extLst>
          </p:cNvPr>
          <p:cNvCxnSpPr>
            <a:stCxn id="12" idx="3"/>
            <a:endCxn id="48" idx="1"/>
          </p:cNvCxnSpPr>
          <p:nvPr/>
        </p:nvCxnSpPr>
        <p:spPr>
          <a:xfrm>
            <a:off x="8760678" y="3392632"/>
            <a:ext cx="200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4B6A287-A8FB-45AF-97F7-F04E519E5330}"/>
              </a:ext>
            </a:extLst>
          </p:cNvPr>
          <p:cNvCxnSpPr>
            <a:stCxn id="48" idx="3"/>
            <a:endCxn id="50" idx="1"/>
          </p:cNvCxnSpPr>
          <p:nvPr/>
        </p:nvCxnSpPr>
        <p:spPr>
          <a:xfrm>
            <a:off x="10314134" y="3392632"/>
            <a:ext cx="297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8D96E011-1601-4EA0-A62F-62F8FED5F17C}"/>
              </a:ext>
            </a:extLst>
          </p:cNvPr>
          <p:cNvSpPr/>
          <p:nvPr/>
        </p:nvSpPr>
        <p:spPr>
          <a:xfrm>
            <a:off x="2089728" y="3243984"/>
            <a:ext cx="907486" cy="30999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Dataset</a:t>
            </a:r>
          </a:p>
        </p:txBody>
      </p:sp>
      <p:cxnSp>
        <p:nvCxnSpPr>
          <p:cNvPr id="84" name="Straight Arrow Connector 83">
            <a:extLst>
              <a:ext uri="{FF2B5EF4-FFF2-40B4-BE49-F238E27FC236}">
                <a16:creationId xmlns:a16="http://schemas.microsoft.com/office/drawing/2014/main" id="{D5863FE7-0459-43C3-9913-C9AE7E6643EE}"/>
              </a:ext>
            </a:extLst>
          </p:cNvPr>
          <p:cNvCxnSpPr>
            <a:stCxn id="81" idx="3"/>
            <a:endCxn id="4" idx="1"/>
          </p:cNvCxnSpPr>
          <p:nvPr/>
        </p:nvCxnSpPr>
        <p:spPr>
          <a:xfrm>
            <a:off x="2997214" y="3398982"/>
            <a:ext cx="314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A6E31FCF-313B-410B-B090-E3C06BA60BE7}"/>
              </a:ext>
            </a:extLst>
          </p:cNvPr>
          <p:cNvSpPr/>
          <p:nvPr/>
        </p:nvSpPr>
        <p:spPr>
          <a:xfrm>
            <a:off x="862442" y="4034497"/>
            <a:ext cx="1353117" cy="5472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Repo</a:t>
            </a:r>
          </a:p>
        </p:txBody>
      </p:sp>
      <p:cxnSp>
        <p:nvCxnSpPr>
          <p:cNvPr id="94" name="Connector: Elbow 93">
            <a:extLst>
              <a:ext uri="{FF2B5EF4-FFF2-40B4-BE49-F238E27FC236}">
                <a16:creationId xmlns:a16="http://schemas.microsoft.com/office/drawing/2014/main" id="{49119568-10D7-407A-B85E-DA55C5320CBD}"/>
              </a:ext>
            </a:extLst>
          </p:cNvPr>
          <p:cNvCxnSpPr>
            <a:cxnSpLocks/>
            <a:stCxn id="9" idx="2"/>
            <a:endCxn id="92" idx="1"/>
          </p:cNvCxnSpPr>
          <p:nvPr/>
        </p:nvCxnSpPr>
        <p:spPr>
          <a:xfrm rot="5400000">
            <a:off x="2645382" y="2017825"/>
            <a:ext cx="507360" cy="4073239"/>
          </a:xfrm>
          <a:prstGeom prst="bentConnector4">
            <a:avLst>
              <a:gd name="adj1" fmla="val 23034"/>
              <a:gd name="adj2" fmla="val 1056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2614861-04A8-48D8-A203-0709F28F566F}"/>
              </a:ext>
            </a:extLst>
          </p:cNvPr>
          <p:cNvCxnSpPr>
            <a:stCxn id="92" idx="2"/>
            <a:endCxn id="32" idx="1"/>
          </p:cNvCxnSpPr>
          <p:nvPr/>
        </p:nvCxnSpPr>
        <p:spPr>
          <a:xfrm rot="5400000">
            <a:off x="837586" y="4606606"/>
            <a:ext cx="726271" cy="676560"/>
          </a:xfrm>
          <a:prstGeom prst="bentConnector4">
            <a:avLst>
              <a:gd name="adj1" fmla="val 14868"/>
              <a:gd name="adj2" fmla="val 1337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21E1039-9B7B-4953-9C3F-6A09465593E1}"/>
              </a:ext>
            </a:extLst>
          </p:cNvPr>
          <p:cNvCxnSpPr>
            <a:stCxn id="26" idx="3"/>
            <a:endCxn id="38" idx="1"/>
          </p:cNvCxnSpPr>
          <p:nvPr/>
        </p:nvCxnSpPr>
        <p:spPr>
          <a:xfrm>
            <a:off x="2437243" y="5416549"/>
            <a:ext cx="262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6F2BB19-6211-4D0D-8E11-DC5FCA7C609F}"/>
              </a:ext>
            </a:extLst>
          </p:cNvPr>
          <p:cNvCxnSpPr>
            <a:stCxn id="38" idx="3"/>
            <a:endCxn id="40" idx="1"/>
          </p:cNvCxnSpPr>
          <p:nvPr/>
        </p:nvCxnSpPr>
        <p:spPr>
          <a:xfrm>
            <a:off x="3812572" y="5416549"/>
            <a:ext cx="236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D3E227A-5CDF-4756-BB49-7164024435DF}"/>
              </a:ext>
            </a:extLst>
          </p:cNvPr>
          <p:cNvCxnSpPr>
            <a:stCxn id="40" idx="3"/>
            <a:endCxn id="42" idx="1"/>
          </p:cNvCxnSpPr>
          <p:nvPr/>
        </p:nvCxnSpPr>
        <p:spPr>
          <a:xfrm flipV="1">
            <a:off x="5492713" y="5415393"/>
            <a:ext cx="146088" cy="1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8B72B7D-47F1-4722-AB9E-DB8079517877}"/>
              </a:ext>
            </a:extLst>
          </p:cNvPr>
          <p:cNvCxnSpPr>
            <a:stCxn id="42" idx="3"/>
            <a:endCxn id="44" idx="1"/>
          </p:cNvCxnSpPr>
          <p:nvPr/>
        </p:nvCxnSpPr>
        <p:spPr>
          <a:xfrm>
            <a:off x="7301344" y="5415393"/>
            <a:ext cx="139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854F6D4-59A2-4D6D-9482-F16F14B15D92}"/>
              </a:ext>
            </a:extLst>
          </p:cNvPr>
          <p:cNvCxnSpPr>
            <a:stCxn id="44" idx="3"/>
            <a:endCxn id="46" idx="1"/>
          </p:cNvCxnSpPr>
          <p:nvPr/>
        </p:nvCxnSpPr>
        <p:spPr>
          <a:xfrm>
            <a:off x="9103036" y="5415393"/>
            <a:ext cx="2156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A1E84A5-4D4A-48AD-B940-3C816B5393CF}"/>
              </a:ext>
            </a:extLst>
          </p:cNvPr>
          <p:cNvCxnSpPr>
            <a:stCxn id="44" idx="0"/>
            <a:endCxn id="9" idx="2"/>
          </p:cNvCxnSpPr>
          <p:nvPr/>
        </p:nvCxnSpPr>
        <p:spPr>
          <a:xfrm rot="16200000" flipV="1">
            <a:off x="5886463" y="2849982"/>
            <a:ext cx="1434520" cy="33360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F76C9D02-0D1F-40CB-B9BE-C305CA2E1A89}"/>
              </a:ext>
            </a:extLst>
          </p:cNvPr>
          <p:cNvCxnSpPr>
            <a:stCxn id="46" idx="0"/>
            <a:endCxn id="48" idx="2"/>
          </p:cNvCxnSpPr>
          <p:nvPr/>
        </p:nvCxnSpPr>
        <p:spPr>
          <a:xfrm rot="16200000" flipV="1">
            <a:off x="9146196" y="4157640"/>
            <a:ext cx="1569025" cy="5862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Rectangle: Rounded Corners 119">
            <a:extLst>
              <a:ext uri="{FF2B5EF4-FFF2-40B4-BE49-F238E27FC236}">
                <a16:creationId xmlns:a16="http://schemas.microsoft.com/office/drawing/2014/main" id="{165C94F6-B5A1-4961-AF1B-3060C0765D74}"/>
              </a:ext>
            </a:extLst>
          </p:cNvPr>
          <p:cNvSpPr/>
          <p:nvPr/>
        </p:nvSpPr>
        <p:spPr>
          <a:xfrm>
            <a:off x="919018" y="5986830"/>
            <a:ext cx="11102108" cy="8284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DevOps Pipeline (Environment CI)</a:t>
            </a:r>
          </a:p>
        </p:txBody>
      </p:sp>
      <p:sp>
        <p:nvSpPr>
          <p:cNvPr id="121" name="TextBox 120">
            <a:extLst>
              <a:ext uri="{FF2B5EF4-FFF2-40B4-BE49-F238E27FC236}">
                <a16:creationId xmlns:a16="http://schemas.microsoft.com/office/drawing/2014/main" id="{B06888E9-88D0-466F-BF1D-FB2BBD0EAF1D}"/>
              </a:ext>
            </a:extLst>
          </p:cNvPr>
          <p:cNvSpPr txBox="1"/>
          <p:nvPr/>
        </p:nvSpPr>
        <p:spPr>
          <a:xfrm>
            <a:off x="1834298" y="6350058"/>
            <a:ext cx="2468683" cy="369332"/>
          </a:xfrm>
          <a:prstGeom prst="rect">
            <a:avLst/>
          </a:prstGeom>
          <a:noFill/>
          <a:ln>
            <a:solidFill>
              <a:schemeClr val="tx1"/>
            </a:solidFill>
            <a:prstDash val="solid"/>
          </a:ln>
        </p:spPr>
        <p:txBody>
          <a:bodyPr wrap="square" rtlCol="0">
            <a:spAutoFit/>
          </a:bodyPr>
          <a:lstStyle/>
          <a:p>
            <a:r>
              <a:rPr lang="en-US"/>
              <a:t>ML Workspace creation</a:t>
            </a:r>
          </a:p>
        </p:txBody>
      </p:sp>
    </p:spTree>
    <p:extLst>
      <p:ext uri="{BB962C8B-B14F-4D97-AF65-F5344CB8AC3E}">
        <p14:creationId xmlns:p14="http://schemas.microsoft.com/office/powerpoint/2010/main" val="237915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15D7-7FEE-4767-9787-8E34E513C1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CB83E1-ABBF-4806-87C8-1E39C15000EA}"/>
              </a:ext>
            </a:extLst>
          </p:cNvPr>
          <p:cNvSpPr>
            <a:spLocks noGrp="1"/>
          </p:cNvSpPr>
          <p:nvPr>
            <p:ph idx="1"/>
          </p:nvPr>
        </p:nvSpPr>
        <p:spPr/>
        <p:txBody>
          <a:bodyPr/>
          <a:lstStyle/>
          <a:p>
            <a:endParaRPr lang="en-US"/>
          </a:p>
        </p:txBody>
      </p:sp>
      <p:pic>
        <p:nvPicPr>
          <p:cNvPr id="3074" name="Picture 2" descr="Diagram&#10;&#10;Description automatically generated">
            <a:extLst>
              <a:ext uri="{FF2B5EF4-FFF2-40B4-BE49-F238E27FC236}">
                <a16:creationId xmlns:a16="http://schemas.microsoft.com/office/drawing/2014/main" id="{0417B77B-D679-4E66-9836-C253EE495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23863"/>
            <a:ext cx="10230020" cy="5753100"/>
          </a:xfrm>
          <a:prstGeom prst="rect">
            <a:avLst/>
          </a:prstGeom>
          <a:noFill/>
        </p:spPr>
      </p:pic>
      <p:sp>
        <p:nvSpPr>
          <p:cNvPr id="4" name="TextBox 3">
            <a:extLst>
              <a:ext uri="{FF2B5EF4-FFF2-40B4-BE49-F238E27FC236}">
                <a16:creationId xmlns:a16="http://schemas.microsoft.com/office/drawing/2014/main" id="{35E9A4AA-24BC-4F48-BA9B-9D12E9078804}"/>
              </a:ext>
            </a:extLst>
          </p:cNvPr>
          <p:cNvSpPr txBox="1"/>
          <p:nvPr/>
        </p:nvSpPr>
        <p:spPr>
          <a:xfrm>
            <a:off x="500063" y="6438900"/>
            <a:ext cx="771525" cy="369332"/>
          </a:xfrm>
          <a:prstGeom prst="rect">
            <a:avLst/>
          </a:prstGeom>
          <a:noFill/>
        </p:spPr>
        <p:txBody>
          <a:bodyPr wrap="square" rtlCol="0">
            <a:spAutoFit/>
          </a:bodyPr>
          <a:lstStyle/>
          <a:p>
            <a:r>
              <a:rPr lang="en-US">
                <a:hlinkClick r:id="rId3"/>
              </a:rPr>
              <a:t>link</a:t>
            </a:r>
            <a:endParaRPr lang="en-US"/>
          </a:p>
        </p:txBody>
      </p:sp>
    </p:spTree>
    <p:extLst>
      <p:ext uri="{BB962C8B-B14F-4D97-AF65-F5344CB8AC3E}">
        <p14:creationId xmlns:p14="http://schemas.microsoft.com/office/powerpoint/2010/main" val="2935858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7AD3-BB9C-4F8E-865B-6AFE2FCCC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91FE1A-D758-457B-9AC5-0223F6B2D7EA}"/>
              </a:ext>
            </a:extLst>
          </p:cNvPr>
          <p:cNvSpPr>
            <a:spLocks noGrp="1"/>
          </p:cNvSpPr>
          <p:nvPr>
            <p:ph idx="1"/>
          </p:nvPr>
        </p:nvSpPr>
        <p:spPr/>
        <p:txBody>
          <a:bodyPr/>
          <a:lstStyle/>
          <a:p>
            <a:endParaRPr lang="en-US"/>
          </a:p>
        </p:txBody>
      </p:sp>
      <p:pic>
        <p:nvPicPr>
          <p:cNvPr id="4098" name="Picture 2" descr="Graphical user interface, text, website&#10;&#10;Description automatically generated">
            <a:extLst>
              <a:ext uri="{FF2B5EF4-FFF2-40B4-BE49-F238E27FC236}">
                <a16:creationId xmlns:a16="http://schemas.microsoft.com/office/drawing/2014/main" id="{0B13CF75-91BF-44B3-AAEA-DC4904854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6293"/>
            <a:ext cx="12192000" cy="5205413"/>
          </a:xfrm>
          <a:prstGeom prst="rect">
            <a:avLst/>
          </a:prstGeom>
          <a:noFill/>
        </p:spPr>
      </p:pic>
    </p:spTree>
    <p:extLst>
      <p:ext uri="{BB962C8B-B14F-4D97-AF65-F5344CB8AC3E}">
        <p14:creationId xmlns:p14="http://schemas.microsoft.com/office/powerpoint/2010/main" val="1918478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F87260-A897-49D5-9896-329F2BE1C348}"/>
              </a:ext>
            </a:extLst>
          </p:cNvPr>
          <p:cNvSpPr>
            <a:spLocks noGrp="1"/>
          </p:cNvSpPr>
          <p:nvPr>
            <p:ph type="title"/>
          </p:nvPr>
        </p:nvSpPr>
        <p:spPr>
          <a:xfrm>
            <a:off x="588263" y="457200"/>
            <a:ext cx="4446260" cy="1661993"/>
          </a:xfrm>
        </p:spPr>
        <p:txBody>
          <a:bodyPr/>
          <a:lstStyle/>
          <a:p>
            <a:r>
              <a:rPr lang="en-US"/>
              <a:t>Why Synapse</a:t>
            </a:r>
            <a:br>
              <a:rPr lang="en-US"/>
            </a:br>
            <a:r>
              <a:rPr lang="en-US">
                <a:solidFill>
                  <a:schemeClr val="accent2"/>
                </a:solidFill>
              </a:rPr>
              <a:t>Enterprise Grade-ML</a:t>
            </a:r>
            <a:br>
              <a:rPr lang="en-US">
                <a:solidFill>
                  <a:schemeClr val="accent2"/>
                </a:solidFill>
              </a:rPr>
            </a:br>
            <a:endParaRPr lang="en-US">
              <a:solidFill>
                <a:schemeClr val="accent2"/>
              </a:solidFill>
            </a:endParaRPr>
          </a:p>
        </p:txBody>
      </p:sp>
      <p:sp>
        <p:nvSpPr>
          <p:cNvPr id="6" name="Text Placeholder 2">
            <a:extLst>
              <a:ext uri="{FF2B5EF4-FFF2-40B4-BE49-F238E27FC236}">
                <a16:creationId xmlns:a16="http://schemas.microsoft.com/office/drawing/2014/main" id="{549FCC5F-316D-4AAA-B799-8A3BC479B4A9}"/>
              </a:ext>
            </a:extLst>
          </p:cNvPr>
          <p:cNvSpPr txBox="1">
            <a:spLocks/>
          </p:cNvSpPr>
          <p:nvPr/>
        </p:nvSpPr>
        <p:spPr>
          <a:xfrm>
            <a:off x="594287" y="1761681"/>
            <a:ext cx="337063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Productizing AI</a:t>
            </a:r>
          </a:p>
        </p:txBody>
      </p:sp>
      <p:cxnSp>
        <p:nvCxnSpPr>
          <p:cNvPr id="7" name="Straight Connector 6">
            <a:extLst>
              <a:ext uri="{FF2B5EF4-FFF2-40B4-BE49-F238E27FC236}">
                <a16:creationId xmlns:a16="http://schemas.microsoft.com/office/drawing/2014/main" id="{4AD5EDA5-5463-4A66-995C-64D98941BB63}"/>
              </a:ext>
            </a:extLst>
          </p:cNvPr>
          <p:cNvCxnSpPr>
            <a:cxnSpLocks/>
          </p:cNvCxnSpPr>
          <p:nvPr/>
        </p:nvCxnSpPr>
        <p:spPr>
          <a:xfrm>
            <a:off x="594287" y="2157616"/>
            <a:ext cx="2510081" cy="0"/>
          </a:xfrm>
          <a:prstGeom prst="line">
            <a:avLst/>
          </a:prstGeom>
          <a:noFill/>
          <a:ln w="19050" cap="flat" cmpd="sng" algn="ctr">
            <a:solidFill>
              <a:srgbClr val="50E6FF"/>
            </a:solidFill>
            <a:prstDash val="solid"/>
            <a:headEnd type="none"/>
            <a:tailEnd type="none"/>
          </a:ln>
          <a:effectLst/>
        </p:spPr>
      </p:cxnSp>
      <p:sp>
        <p:nvSpPr>
          <p:cNvPr id="8" name="TextBox 7">
            <a:extLst>
              <a:ext uri="{FF2B5EF4-FFF2-40B4-BE49-F238E27FC236}">
                <a16:creationId xmlns:a16="http://schemas.microsoft.com/office/drawing/2014/main" id="{F6A810AA-CDC4-4401-B6BB-60A9E24A56ED}"/>
              </a:ext>
            </a:extLst>
          </p:cNvPr>
          <p:cNvSpPr txBox="1"/>
          <p:nvPr/>
        </p:nvSpPr>
        <p:spPr>
          <a:xfrm>
            <a:off x="593510" y="2316039"/>
            <a:ext cx="2953666" cy="2693045"/>
          </a:xfrm>
          <a:prstGeom prst="rect">
            <a:avLst/>
          </a:prstGeom>
          <a:noFill/>
        </p:spPr>
        <p:txBody>
          <a:bodyPr wrap="square" lIns="0" tIns="0" rIns="0" bIns="0" rtlCol="0">
            <a:spAutoFit/>
          </a:bodyPr>
          <a:lstStyle/>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 in the cloud within the Hub</a:t>
            </a:r>
          </a:p>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Scoring with operational systems</a:t>
            </a:r>
          </a:p>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Governance everywhere (models, lineage)</a:t>
            </a:r>
          </a:p>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Ethical AI</a:t>
            </a:r>
          </a:p>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Control over deployment</a:t>
            </a:r>
          </a:p>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Deployment across Apps, BI, Processes</a:t>
            </a:r>
          </a:p>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Exchange of models (ONNX) </a:t>
            </a:r>
          </a:p>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Enabling Reinforcement learning</a:t>
            </a:r>
          </a:p>
        </p:txBody>
      </p:sp>
      <p:sp>
        <p:nvSpPr>
          <p:cNvPr id="129" name="Hexagon 7">
            <a:extLst>
              <a:ext uri="{FF2B5EF4-FFF2-40B4-BE49-F238E27FC236}">
                <a16:creationId xmlns:a16="http://schemas.microsoft.com/office/drawing/2014/main" id="{0EF2CEB0-57F4-4520-A38F-13CFD4D446BC}"/>
              </a:ext>
            </a:extLst>
          </p:cNvPr>
          <p:cNvSpPr/>
          <p:nvPr/>
        </p:nvSpPr>
        <p:spPr bwMode="auto">
          <a:xfrm rot="1871299">
            <a:off x="3694304" y="1247970"/>
            <a:ext cx="5088975" cy="4563248"/>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1" name="Synaptic logo" descr="A picture containing clock&#10;&#10;Description automatically generated">
            <a:extLst>
              <a:ext uri="{FF2B5EF4-FFF2-40B4-BE49-F238E27FC236}">
                <a16:creationId xmlns:a16="http://schemas.microsoft.com/office/drawing/2014/main" id="{A390E304-793F-4DC0-8727-7D9F5121D238}"/>
              </a:ext>
            </a:extLst>
          </p:cNvPr>
          <p:cNvPicPr>
            <a:picLocks noChangeAspect="1"/>
          </p:cNvPicPr>
          <p:nvPr/>
        </p:nvPicPr>
        <p:blipFill>
          <a:blip r:embed="rId2"/>
          <a:stretch>
            <a:fillRect/>
          </a:stretch>
        </p:blipFill>
        <p:spPr>
          <a:xfrm>
            <a:off x="5938935" y="1120065"/>
            <a:ext cx="656115" cy="656110"/>
          </a:xfrm>
          <a:prstGeom prst="rect">
            <a:avLst/>
          </a:prstGeom>
          <a:effectLst/>
        </p:spPr>
      </p:pic>
      <p:sp>
        <p:nvSpPr>
          <p:cNvPr id="132" name="Rectangle 131">
            <a:extLst>
              <a:ext uri="{FF2B5EF4-FFF2-40B4-BE49-F238E27FC236}">
                <a16:creationId xmlns:a16="http://schemas.microsoft.com/office/drawing/2014/main" id="{C2EEF092-490E-46AE-B1BE-2C23B07BB93B}"/>
              </a:ext>
            </a:extLst>
          </p:cNvPr>
          <p:cNvSpPr/>
          <p:nvPr/>
        </p:nvSpPr>
        <p:spPr bwMode="auto">
          <a:xfrm>
            <a:off x="4349707" y="4913081"/>
            <a:ext cx="3856334" cy="331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Variety</a:t>
            </a:r>
          </a:p>
        </p:txBody>
      </p:sp>
      <p:sp>
        <p:nvSpPr>
          <p:cNvPr id="133" name="Rectangle 132">
            <a:extLst>
              <a:ext uri="{FF2B5EF4-FFF2-40B4-BE49-F238E27FC236}">
                <a16:creationId xmlns:a16="http://schemas.microsoft.com/office/drawing/2014/main" id="{F0FEE301-4DF2-4462-BD75-126194D80753}"/>
              </a:ext>
            </a:extLst>
          </p:cNvPr>
          <p:cNvSpPr/>
          <p:nvPr/>
        </p:nvSpPr>
        <p:spPr bwMode="auto">
          <a:xfrm>
            <a:off x="4349708" y="2171521"/>
            <a:ext cx="3807891" cy="1331984"/>
          </a:xfrm>
          <a:prstGeom prst="rect">
            <a:avLst/>
          </a:prstGeom>
          <a:gradFill flip="none" rotWithShape="1">
            <a:gsLst>
              <a:gs pos="2917">
                <a:schemeClr val="tx1">
                  <a:alpha val="20000"/>
                </a:schemeClr>
              </a:gs>
              <a:gs pos="97000">
                <a:schemeClr val="tx1">
                  <a:alpha val="0"/>
                </a:schemeClr>
              </a:gs>
            </a:gsLst>
            <a:lin ang="5400000" scaled="0"/>
            <a:tileRect/>
          </a:gradFill>
          <a:ln w="19050">
            <a:gradFill flip="none" rotWithShape="1">
              <a:gsLst>
                <a:gs pos="0">
                  <a:schemeClr val="accent1"/>
                </a:gs>
                <a:gs pos="53000">
                  <a:schemeClr val="accent1">
                    <a:alpha val="0"/>
                  </a:schemeClr>
                </a:gs>
              </a:gsLst>
              <a:lin ang="5400000" scaled="0"/>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 Systems</a:t>
            </a:r>
          </a:p>
        </p:txBody>
      </p:sp>
      <p:sp>
        <p:nvSpPr>
          <p:cNvPr id="161" name="Rectangle 160">
            <a:extLst>
              <a:ext uri="{FF2B5EF4-FFF2-40B4-BE49-F238E27FC236}">
                <a16:creationId xmlns:a16="http://schemas.microsoft.com/office/drawing/2014/main" id="{F96A0C20-1DDB-44C6-9B9D-08D4D4995032}"/>
              </a:ext>
            </a:extLst>
          </p:cNvPr>
          <p:cNvSpPr/>
          <p:nvPr/>
        </p:nvSpPr>
        <p:spPr bwMode="auto">
          <a:xfrm rot="5400000">
            <a:off x="5719766" y="2475255"/>
            <a:ext cx="1067773" cy="3807892"/>
          </a:xfrm>
          <a:prstGeom prst="rect">
            <a:avLst/>
          </a:prstGeom>
          <a:gradFill flip="none" rotWithShape="1">
            <a:gsLst>
              <a:gs pos="2917">
                <a:schemeClr val="tx1">
                  <a:alpha val="10000"/>
                </a:schemeClr>
              </a:gs>
              <a:gs pos="97000">
                <a:schemeClr val="tx1">
                  <a:alpha val="0"/>
                </a:schemeClr>
              </a:gs>
            </a:gsLst>
            <a:lin ang="0" scaled="1"/>
            <a:tileRect/>
          </a:gradFill>
          <a:ln w="19050">
            <a:gradFill flip="none" rotWithShape="1">
              <a:gsLst>
                <a:gs pos="0">
                  <a:schemeClr val="accent1"/>
                </a:gs>
                <a:gs pos="53000">
                  <a:schemeClr val="accent1">
                    <a:alpha val="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2" name="Group 161">
            <a:extLst>
              <a:ext uri="{FF2B5EF4-FFF2-40B4-BE49-F238E27FC236}">
                <a16:creationId xmlns:a16="http://schemas.microsoft.com/office/drawing/2014/main" id="{17128E53-83AA-4139-A3CD-703D8CA82B51}"/>
              </a:ext>
            </a:extLst>
          </p:cNvPr>
          <p:cNvGrpSpPr/>
          <p:nvPr/>
        </p:nvGrpSpPr>
        <p:grpSpPr>
          <a:xfrm rot="5400000">
            <a:off x="4655789" y="3560157"/>
            <a:ext cx="472551" cy="163752"/>
            <a:chOff x="4495670" y="2668347"/>
            <a:chExt cx="472551" cy="163752"/>
          </a:xfrm>
        </p:grpSpPr>
        <p:cxnSp>
          <p:nvCxnSpPr>
            <p:cNvPr id="163" name="Straight Arrow Connector 162">
              <a:extLst>
                <a:ext uri="{FF2B5EF4-FFF2-40B4-BE49-F238E27FC236}">
                  <a16:creationId xmlns:a16="http://schemas.microsoft.com/office/drawing/2014/main" id="{6173E570-5C0B-4C88-85F6-787CF7F0B1D7}"/>
                </a:ext>
              </a:extLst>
            </p:cNvPr>
            <p:cNvCxnSpPr>
              <a:cxnSpLocks/>
            </p:cNvCxnSpPr>
            <p:nvPr/>
          </p:nvCxnSpPr>
          <p:spPr>
            <a:xfrm>
              <a:off x="4495670" y="2668347"/>
              <a:ext cx="265838" cy="0"/>
            </a:xfrm>
            <a:prstGeom prst="straightConnector1">
              <a:avLst/>
            </a:prstGeom>
            <a:ln w="25400">
              <a:gradFill flip="none" rotWithShape="1">
                <a:gsLst>
                  <a:gs pos="12000">
                    <a:schemeClr val="accent2">
                      <a:alpha val="0"/>
                    </a:schemeClr>
                  </a:gs>
                  <a:gs pos="59000">
                    <a:schemeClr val="tx1">
                      <a:alpha val="99000"/>
                    </a:schemeClr>
                  </a:gs>
                </a:gsLst>
                <a:lin ang="0" scaled="1"/>
                <a:tileRect/>
              </a:gra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523E6E1-8AAF-4EBA-8529-4AB8461F0D91}"/>
                </a:ext>
              </a:extLst>
            </p:cNvPr>
            <p:cNvCxnSpPr>
              <a:cxnSpLocks/>
            </p:cNvCxnSpPr>
            <p:nvPr/>
          </p:nvCxnSpPr>
          <p:spPr>
            <a:xfrm flipH="1">
              <a:off x="4702383" y="2832099"/>
              <a:ext cx="265838" cy="0"/>
            </a:xfrm>
            <a:prstGeom prst="straightConnector1">
              <a:avLst/>
            </a:prstGeom>
            <a:ln w="25400">
              <a:gradFill flip="none" rotWithShape="1">
                <a:gsLst>
                  <a:gs pos="12000">
                    <a:schemeClr val="accent2">
                      <a:alpha val="0"/>
                    </a:schemeClr>
                  </a:gs>
                  <a:gs pos="59000">
                    <a:schemeClr val="tx1">
                      <a:alpha val="99000"/>
                    </a:schemeClr>
                  </a:gs>
                </a:gsLst>
                <a:lin ang="0" scaled="1"/>
                <a:tileRect/>
              </a:gra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CD6655EF-88AB-4E21-B0C4-5584293BEBEC}"/>
              </a:ext>
            </a:extLst>
          </p:cNvPr>
          <p:cNvGrpSpPr/>
          <p:nvPr/>
        </p:nvGrpSpPr>
        <p:grpSpPr>
          <a:xfrm rot="5400000">
            <a:off x="5604505" y="3560157"/>
            <a:ext cx="472551" cy="163752"/>
            <a:chOff x="4495670" y="2668347"/>
            <a:chExt cx="472551" cy="163752"/>
          </a:xfrm>
        </p:grpSpPr>
        <p:cxnSp>
          <p:nvCxnSpPr>
            <p:cNvPr id="166" name="Straight Arrow Connector 165">
              <a:extLst>
                <a:ext uri="{FF2B5EF4-FFF2-40B4-BE49-F238E27FC236}">
                  <a16:creationId xmlns:a16="http://schemas.microsoft.com/office/drawing/2014/main" id="{121FB873-15DC-4659-8D2C-57DA9C836680}"/>
                </a:ext>
              </a:extLst>
            </p:cNvPr>
            <p:cNvCxnSpPr>
              <a:cxnSpLocks/>
            </p:cNvCxnSpPr>
            <p:nvPr/>
          </p:nvCxnSpPr>
          <p:spPr>
            <a:xfrm>
              <a:off x="4495670" y="2668347"/>
              <a:ext cx="265838" cy="0"/>
            </a:xfrm>
            <a:prstGeom prst="straightConnector1">
              <a:avLst/>
            </a:prstGeom>
            <a:ln w="25400">
              <a:gradFill flip="none" rotWithShape="1">
                <a:gsLst>
                  <a:gs pos="12000">
                    <a:schemeClr val="accent2">
                      <a:alpha val="0"/>
                    </a:schemeClr>
                  </a:gs>
                  <a:gs pos="59000">
                    <a:schemeClr val="tx1">
                      <a:alpha val="99000"/>
                    </a:schemeClr>
                  </a:gs>
                </a:gsLst>
                <a:lin ang="0" scaled="1"/>
                <a:tileRect/>
              </a:gra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D8B9D18-192B-4E8B-88E4-BBC9A03F8FC7}"/>
                </a:ext>
              </a:extLst>
            </p:cNvPr>
            <p:cNvCxnSpPr>
              <a:cxnSpLocks/>
            </p:cNvCxnSpPr>
            <p:nvPr/>
          </p:nvCxnSpPr>
          <p:spPr>
            <a:xfrm flipH="1">
              <a:off x="4702383" y="2832099"/>
              <a:ext cx="265838" cy="0"/>
            </a:xfrm>
            <a:prstGeom prst="straightConnector1">
              <a:avLst/>
            </a:prstGeom>
            <a:ln w="25400">
              <a:gradFill flip="none" rotWithShape="1">
                <a:gsLst>
                  <a:gs pos="12000">
                    <a:schemeClr val="accent2">
                      <a:alpha val="0"/>
                    </a:schemeClr>
                  </a:gs>
                  <a:gs pos="59000">
                    <a:schemeClr val="tx1">
                      <a:alpha val="99000"/>
                    </a:schemeClr>
                  </a:gs>
                </a:gsLst>
                <a:lin ang="0" scaled="1"/>
                <a:tileRect/>
              </a:gra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725DA3C1-5B92-46C7-A176-C4359910A0AF}"/>
              </a:ext>
            </a:extLst>
          </p:cNvPr>
          <p:cNvGrpSpPr/>
          <p:nvPr/>
        </p:nvGrpSpPr>
        <p:grpSpPr>
          <a:xfrm rot="5400000">
            <a:off x="6446891" y="3560157"/>
            <a:ext cx="472551" cy="163752"/>
            <a:chOff x="4495670" y="2668347"/>
            <a:chExt cx="472551" cy="163752"/>
          </a:xfrm>
        </p:grpSpPr>
        <p:cxnSp>
          <p:nvCxnSpPr>
            <p:cNvPr id="169" name="Straight Arrow Connector 168">
              <a:extLst>
                <a:ext uri="{FF2B5EF4-FFF2-40B4-BE49-F238E27FC236}">
                  <a16:creationId xmlns:a16="http://schemas.microsoft.com/office/drawing/2014/main" id="{1F20DE61-4A5E-4541-8C97-16AFD06641CC}"/>
                </a:ext>
              </a:extLst>
            </p:cNvPr>
            <p:cNvCxnSpPr>
              <a:cxnSpLocks/>
            </p:cNvCxnSpPr>
            <p:nvPr/>
          </p:nvCxnSpPr>
          <p:spPr>
            <a:xfrm>
              <a:off x="4495670" y="2668347"/>
              <a:ext cx="265838" cy="0"/>
            </a:xfrm>
            <a:prstGeom prst="straightConnector1">
              <a:avLst/>
            </a:prstGeom>
            <a:ln w="25400">
              <a:gradFill flip="none" rotWithShape="1">
                <a:gsLst>
                  <a:gs pos="12000">
                    <a:schemeClr val="accent2">
                      <a:alpha val="0"/>
                    </a:schemeClr>
                  </a:gs>
                  <a:gs pos="59000">
                    <a:schemeClr val="tx1">
                      <a:alpha val="99000"/>
                    </a:schemeClr>
                  </a:gs>
                </a:gsLst>
                <a:lin ang="0" scaled="1"/>
                <a:tileRect/>
              </a:gra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9FCA27EB-2F03-4579-BC44-B38E23A69805}"/>
                </a:ext>
              </a:extLst>
            </p:cNvPr>
            <p:cNvCxnSpPr>
              <a:cxnSpLocks/>
            </p:cNvCxnSpPr>
            <p:nvPr/>
          </p:nvCxnSpPr>
          <p:spPr>
            <a:xfrm flipH="1">
              <a:off x="4702383" y="2832099"/>
              <a:ext cx="265838" cy="0"/>
            </a:xfrm>
            <a:prstGeom prst="straightConnector1">
              <a:avLst/>
            </a:prstGeom>
            <a:ln w="25400">
              <a:gradFill flip="none" rotWithShape="1">
                <a:gsLst>
                  <a:gs pos="12000">
                    <a:schemeClr val="accent2">
                      <a:alpha val="0"/>
                    </a:schemeClr>
                  </a:gs>
                  <a:gs pos="59000">
                    <a:schemeClr val="tx1">
                      <a:alpha val="99000"/>
                    </a:schemeClr>
                  </a:gs>
                </a:gsLst>
                <a:lin ang="0" scaled="1"/>
                <a:tileRect/>
              </a:gra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F0B56700-498D-4A66-A3EA-DD7F954EA710}"/>
              </a:ext>
            </a:extLst>
          </p:cNvPr>
          <p:cNvGrpSpPr/>
          <p:nvPr/>
        </p:nvGrpSpPr>
        <p:grpSpPr>
          <a:xfrm rot="5400000">
            <a:off x="7299921" y="3560157"/>
            <a:ext cx="472551" cy="163752"/>
            <a:chOff x="4495670" y="2668347"/>
            <a:chExt cx="472551" cy="163752"/>
          </a:xfrm>
        </p:grpSpPr>
        <p:cxnSp>
          <p:nvCxnSpPr>
            <p:cNvPr id="172" name="Straight Arrow Connector 171">
              <a:extLst>
                <a:ext uri="{FF2B5EF4-FFF2-40B4-BE49-F238E27FC236}">
                  <a16:creationId xmlns:a16="http://schemas.microsoft.com/office/drawing/2014/main" id="{F8FE1F6F-5974-4DE4-82EC-4C138E0A48BB}"/>
                </a:ext>
              </a:extLst>
            </p:cNvPr>
            <p:cNvCxnSpPr>
              <a:cxnSpLocks/>
            </p:cNvCxnSpPr>
            <p:nvPr/>
          </p:nvCxnSpPr>
          <p:spPr>
            <a:xfrm>
              <a:off x="4495670" y="2668347"/>
              <a:ext cx="265838" cy="0"/>
            </a:xfrm>
            <a:prstGeom prst="straightConnector1">
              <a:avLst/>
            </a:prstGeom>
            <a:ln w="25400">
              <a:gradFill flip="none" rotWithShape="1">
                <a:gsLst>
                  <a:gs pos="12000">
                    <a:schemeClr val="accent2">
                      <a:alpha val="0"/>
                    </a:schemeClr>
                  </a:gs>
                  <a:gs pos="59000">
                    <a:schemeClr val="tx1">
                      <a:alpha val="99000"/>
                    </a:schemeClr>
                  </a:gs>
                </a:gsLst>
                <a:lin ang="0" scaled="1"/>
                <a:tileRect/>
              </a:gra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D0DB695C-5ACD-4CBF-B7B3-89C56841A422}"/>
                </a:ext>
              </a:extLst>
            </p:cNvPr>
            <p:cNvCxnSpPr>
              <a:cxnSpLocks/>
            </p:cNvCxnSpPr>
            <p:nvPr/>
          </p:nvCxnSpPr>
          <p:spPr>
            <a:xfrm flipH="1">
              <a:off x="4702383" y="2832099"/>
              <a:ext cx="265838" cy="0"/>
            </a:xfrm>
            <a:prstGeom prst="straightConnector1">
              <a:avLst/>
            </a:prstGeom>
            <a:ln w="25400">
              <a:gradFill flip="none" rotWithShape="1">
                <a:gsLst>
                  <a:gs pos="12000">
                    <a:schemeClr val="accent2">
                      <a:alpha val="0"/>
                    </a:schemeClr>
                  </a:gs>
                  <a:gs pos="59000">
                    <a:schemeClr val="tx1">
                      <a:alpha val="99000"/>
                    </a:schemeClr>
                  </a:gs>
                </a:gsLst>
                <a:lin ang="0" scaled="1"/>
                <a:tileRect/>
              </a:gra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sp>
        <p:nvSpPr>
          <p:cNvPr id="195" name="TextBox 194">
            <a:extLst>
              <a:ext uri="{FF2B5EF4-FFF2-40B4-BE49-F238E27FC236}">
                <a16:creationId xmlns:a16="http://schemas.microsoft.com/office/drawing/2014/main" id="{A8171056-7C9A-458E-94C3-E832BF46938D}"/>
              </a:ext>
            </a:extLst>
          </p:cNvPr>
          <p:cNvSpPr txBox="1"/>
          <p:nvPr/>
        </p:nvSpPr>
        <p:spPr>
          <a:xfrm>
            <a:off x="4350664" y="5397716"/>
            <a:ext cx="3855377" cy="301564"/>
          </a:xfrm>
          <a:prstGeom prst="rect">
            <a:avLst/>
          </a:prstGeom>
          <a:solidFill>
            <a:schemeClr val="bg1">
              <a:alpha val="50000"/>
            </a:schemeClr>
          </a:solidFill>
          <a:ln>
            <a:noFill/>
          </a:ln>
          <a:effectLst/>
        </p:spPr>
        <p:txBody>
          <a:bodyPr wrap="none" lIns="91440" tIns="45720" rIns="91440" bIns="4572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GOVERNANCE &amp; COMPLIANCE</a:t>
            </a:r>
          </a:p>
        </p:txBody>
      </p:sp>
      <p:pic>
        <p:nvPicPr>
          <p:cNvPr id="211" name="Picture 2">
            <a:extLst>
              <a:ext uri="{FF2B5EF4-FFF2-40B4-BE49-F238E27FC236}">
                <a16:creationId xmlns:a16="http://schemas.microsoft.com/office/drawing/2014/main" id="{159CBEF9-1545-4867-BBE4-A37C34ACF3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323830" y="5331242"/>
            <a:ext cx="410343" cy="382184"/>
          </a:xfrm>
          <a:prstGeom prst="rect">
            <a:avLst/>
          </a:prstGeom>
          <a:noFill/>
          <a:extLst>
            <a:ext uri="{909E8E84-426E-40DD-AFC4-6F175D3DCCD1}">
              <a14:hiddenFill xmlns:a14="http://schemas.microsoft.com/office/drawing/2010/main">
                <a:solidFill>
                  <a:srgbClr val="FFFFFF"/>
                </a:solidFill>
              </a14:hiddenFill>
            </a:ext>
          </a:extLst>
        </p:spPr>
      </p:pic>
      <p:sp>
        <p:nvSpPr>
          <p:cNvPr id="213" name="Rectangle 212">
            <a:extLst>
              <a:ext uri="{FF2B5EF4-FFF2-40B4-BE49-F238E27FC236}">
                <a16:creationId xmlns:a16="http://schemas.microsoft.com/office/drawing/2014/main" id="{B09B0255-2AC6-493C-997C-07D25EE71D4E}"/>
              </a:ext>
            </a:extLst>
          </p:cNvPr>
          <p:cNvSpPr/>
          <p:nvPr/>
        </p:nvSpPr>
        <p:spPr bwMode="auto">
          <a:xfrm>
            <a:off x="6298610" y="3044496"/>
            <a:ext cx="917573" cy="267544"/>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Power BI</a:t>
            </a:r>
          </a:p>
        </p:txBody>
      </p:sp>
      <p:sp>
        <p:nvSpPr>
          <p:cNvPr id="215" name="Rectangle 214">
            <a:extLst>
              <a:ext uri="{FF2B5EF4-FFF2-40B4-BE49-F238E27FC236}">
                <a16:creationId xmlns:a16="http://schemas.microsoft.com/office/drawing/2014/main" id="{85DB060A-30E8-44CD-A836-9B137891779B}"/>
              </a:ext>
            </a:extLst>
          </p:cNvPr>
          <p:cNvSpPr/>
          <p:nvPr/>
        </p:nvSpPr>
        <p:spPr bwMode="auto">
          <a:xfrm>
            <a:off x="7362244" y="3044496"/>
            <a:ext cx="298340" cy="267544"/>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AI</a:t>
            </a:r>
          </a:p>
        </p:txBody>
      </p:sp>
      <p:sp>
        <p:nvSpPr>
          <p:cNvPr id="217" name="Rectangle 216">
            <a:extLst>
              <a:ext uri="{FF2B5EF4-FFF2-40B4-BE49-F238E27FC236}">
                <a16:creationId xmlns:a16="http://schemas.microsoft.com/office/drawing/2014/main" id="{D495A49E-72EE-429B-B86A-1FC392B6F835}"/>
              </a:ext>
            </a:extLst>
          </p:cNvPr>
          <p:cNvSpPr/>
          <p:nvPr/>
        </p:nvSpPr>
        <p:spPr bwMode="auto">
          <a:xfrm>
            <a:off x="4591592" y="3044496"/>
            <a:ext cx="605160" cy="267544"/>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Power</a:t>
            </a:r>
            <a:b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Apps</a:t>
            </a:r>
          </a:p>
        </p:txBody>
      </p:sp>
      <p:sp>
        <p:nvSpPr>
          <p:cNvPr id="219" name="Rectangle 218">
            <a:extLst>
              <a:ext uri="{FF2B5EF4-FFF2-40B4-BE49-F238E27FC236}">
                <a16:creationId xmlns:a16="http://schemas.microsoft.com/office/drawing/2014/main" id="{84BE2868-E5EB-49AE-BCD8-78F2D55A97E7}"/>
              </a:ext>
            </a:extLst>
          </p:cNvPr>
          <p:cNvSpPr/>
          <p:nvPr/>
        </p:nvSpPr>
        <p:spPr bwMode="auto">
          <a:xfrm>
            <a:off x="5472308" y="3044496"/>
            <a:ext cx="792142" cy="267544"/>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Power</a:t>
            </a:r>
            <a:b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Automate</a:t>
            </a:r>
          </a:p>
        </p:txBody>
      </p:sp>
      <p:sp>
        <p:nvSpPr>
          <p:cNvPr id="221" name="Brain_3">
            <a:extLst>
              <a:ext uri="{FF2B5EF4-FFF2-40B4-BE49-F238E27FC236}">
                <a16:creationId xmlns:a16="http://schemas.microsoft.com/office/drawing/2014/main" id="{CEDC0B86-ECB1-4075-BA29-C0A1D26D46C0}"/>
              </a:ext>
            </a:extLst>
          </p:cNvPr>
          <p:cNvSpPr>
            <a:spLocks noChangeAspect="1" noEditPoints="1"/>
          </p:cNvSpPr>
          <p:nvPr/>
        </p:nvSpPr>
        <p:spPr bwMode="auto">
          <a:xfrm>
            <a:off x="7411183" y="2641835"/>
            <a:ext cx="244663" cy="26307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23" name="Picture 222" descr="Icon&#10;&#10;Description automatically generated">
            <a:extLst>
              <a:ext uri="{FF2B5EF4-FFF2-40B4-BE49-F238E27FC236}">
                <a16:creationId xmlns:a16="http://schemas.microsoft.com/office/drawing/2014/main" id="{17D40FDC-A9B7-4098-8EB2-45BE4E0E9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9935" y="2662715"/>
            <a:ext cx="308025" cy="308025"/>
          </a:xfrm>
          <a:prstGeom prst="rect">
            <a:avLst/>
          </a:prstGeom>
        </p:spPr>
      </p:pic>
      <p:pic>
        <p:nvPicPr>
          <p:cNvPr id="225" name="Picture 224" descr="Shape&#10;&#10;Description automatically generated">
            <a:extLst>
              <a:ext uri="{FF2B5EF4-FFF2-40B4-BE49-F238E27FC236}">
                <a16:creationId xmlns:a16="http://schemas.microsoft.com/office/drawing/2014/main" id="{833B3799-37EC-496B-BBA2-A0C38A4B4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173" y="2655612"/>
            <a:ext cx="319999" cy="319999"/>
          </a:xfrm>
          <a:prstGeom prst="rect">
            <a:avLst/>
          </a:prstGeom>
          <a:ln>
            <a:noFill/>
          </a:ln>
        </p:spPr>
      </p:pic>
      <p:pic>
        <p:nvPicPr>
          <p:cNvPr id="227" name="Picture 2" descr="Microsoft Power Automate 2020 Icon">
            <a:extLst>
              <a:ext uri="{FF2B5EF4-FFF2-40B4-BE49-F238E27FC236}">
                <a16:creationId xmlns:a16="http://schemas.microsoft.com/office/drawing/2014/main" id="{B37A8379-8B67-4327-A09A-82B5EC7D11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161" y="2662168"/>
            <a:ext cx="336655" cy="33665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descr="See the source image">
            <a:extLst>
              <a:ext uri="{FF2B5EF4-FFF2-40B4-BE49-F238E27FC236}">
                <a16:creationId xmlns:a16="http://schemas.microsoft.com/office/drawing/2014/main" id="{7055DD09-4E3B-45E5-A065-5766AE597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9235" y="4107635"/>
            <a:ext cx="284158" cy="373389"/>
          </a:xfrm>
          <a:custGeom>
            <a:avLst/>
            <a:gdLst>
              <a:gd name="connsiteX0" fmla="*/ 1847487 w 3695535"/>
              <a:gd name="connsiteY0" fmla="*/ 0 h 4856002"/>
              <a:gd name="connsiteX1" fmla="*/ 3694973 w 3695535"/>
              <a:gd name="connsiteY1" fmla="*/ 659458 h 4856002"/>
              <a:gd name="connsiteX2" fmla="*/ 3690679 w 3695535"/>
              <a:gd name="connsiteY2" fmla="*/ 689815 h 4856002"/>
              <a:gd name="connsiteX3" fmla="*/ 3690679 w 3695535"/>
              <a:gd name="connsiteY3" fmla="*/ 4162217 h 4856002"/>
              <a:gd name="connsiteX4" fmla="*/ 3695535 w 3695535"/>
              <a:gd name="connsiteY4" fmla="*/ 4196544 h 4856002"/>
              <a:gd name="connsiteX5" fmla="*/ 1848049 w 3695535"/>
              <a:gd name="connsiteY5" fmla="*/ 4856002 h 4856002"/>
              <a:gd name="connsiteX6" fmla="*/ 562 w 3695535"/>
              <a:gd name="connsiteY6" fmla="*/ 4196544 h 4856002"/>
              <a:gd name="connsiteX7" fmla="*/ 1684 w 3695535"/>
              <a:gd name="connsiteY7" fmla="*/ 4188614 h 4856002"/>
              <a:gd name="connsiteX8" fmla="*/ 0 w 3695535"/>
              <a:gd name="connsiteY8" fmla="*/ 4188614 h 4856002"/>
              <a:gd name="connsiteX9" fmla="*/ 0 w 3695535"/>
              <a:gd name="connsiteY9" fmla="*/ 673192 h 4856002"/>
              <a:gd name="connsiteX10" fmla="*/ 1944 w 3695535"/>
              <a:gd name="connsiteY10" fmla="*/ 673192 h 4856002"/>
              <a:gd name="connsiteX11" fmla="*/ 0 w 3695535"/>
              <a:gd name="connsiteY11" fmla="*/ 659458 h 4856002"/>
              <a:gd name="connsiteX12" fmla="*/ 1847487 w 3695535"/>
              <a:gd name="connsiteY12" fmla="*/ 0 h 485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5535" h="4856002">
                <a:moveTo>
                  <a:pt x="1847487" y="0"/>
                </a:moveTo>
                <a:cubicBezTo>
                  <a:pt x="2867825" y="0"/>
                  <a:pt x="3694973" y="295249"/>
                  <a:pt x="3694973" y="659458"/>
                </a:cubicBezTo>
                <a:lnTo>
                  <a:pt x="3690679" y="689815"/>
                </a:lnTo>
                <a:lnTo>
                  <a:pt x="3690679" y="4162217"/>
                </a:lnTo>
                <a:lnTo>
                  <a:pt x="3695535" y="4196544"/>
                </a:lnTo>
                <a:cubicBezTo>
                  <a:pt x="3695535" y="4560753"/>
                  <a:pt x="2868387" y="4856002"/>
                  <a:pt x="1848049" y="4856002"/>
                </a:cubicBezTo>
                <a:cubicBezTo>
                  <a:pt x="827710" y="4856002"/>
                  <a:pt x="562" y="4560753"/>
                  <a:pt x="562" y="4196544"/>
                </a:cubicBezTo>
                <a:lnTo>
                  <a:pt x="1684" y="4188614"/>
                </a:lnTo>
                <a:lnTo>
                  <a:pt x="0" y="4188614"/>
                </a:lnTo>
                <a:lnTo>
                  <a:pt x="0" y="673192"/>
                </a:lnTo>
                <a:lnTo>
                  <a:pt x="1944" y="673192"/>
                </a:lnTo>
                <a:lnTo>
                  <a:pt x="0" y="659458"/>
                </a:lnTo>
                <a:cubicBezTo>
                  <a:pt x="0" y="295249"/>
                  <a:pt x="827148" y="0"/>
                  <a:pt x="1847487" y="0"/>
                </a:cubicBezTo>
                <a:close/>
              </a:path>
            </a:pathLst>
          </a:custGeom>
          <a:noFill/>
          <a:effectLst/>
          <a:extLst>
            <a:ext uri="{909E8E84-426E-40DD-AFC4-6F175D3DCCD1}">
              <a14:hiddenFill xmlns:a14="http://schemas.microsoft.com/office/drawing/2010/main">
                <a:solidFill>
                  <a:srgbClr val="FFFFFF"/>
                </a:solidFill>
              </a14:hiddenFill>
            </a:ext>
          </a:extLst>
        </p:spPr>
      </p:pic>
      <p:grpSp>
        <p:nvGrpSpPr>
          <p:cNvPr id="138" name="Group 137">
            <a:extLst>
              <a:ext uri="{FF2B5EF4-FFF2-40B4-BE49-F238E27FC236}">
                <a16:creationId xmlns:a16="http://schemas.microsoft.com/office/drawing/2014/main" id="{169DD6D0-7FBC-4E60-9B6C-2B5A47997A17}"/>
              </a:ext>
            </a:extLst>
          </p:cNvPr>
          <p:cNvGrpSpPr/>
          <p:nvPr/>
        </p:nvGrpSpPr>
        <p:grpSpPr>
          <a:xfrm>
            <a:off x="5501199" y="4125968"/>
            <a:ext cx="449268" cy="366823"/>
            <a:chOff x="5304145" y="4302662"/>
            <a:chExt cx="578202" cy="472096"/>
          </a:xfrm>
          <a:effectLst/>
        </p:grpSpPr>
        <p:sp>
          <p:nvSpPr>
            <p:cNvPr id="139" name="Freeform: Shape 138">
              <a:extLst>
                <a:ext uri="{FF2B5EF4-FFF2-40B4-BE49-F238E27FC236}">
                  <a16:creationId xmlns:a16="http://schemas.microsoft.com/office/drawing/2014/main" id="{EA39BD5C-E245-40AB-AAA2-C02EF29E709A}"/>
                </a:ext>
              </a:extLst>
            </p:cNvPr>
            <p:cNvSpPr>
              <a:spLocks noChangeAspect="1"/>
            </p:cNvSpPr>
            <p:nvPr/>
          </p:nvSpPr>
          <p:spPr bwMode="auto">
            <a:xfrm flipV="1">
              <a:off x="5304145" y="4302662"/>
              <a:ext cx="578202" cy="31714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lumMod val="75000"/>
                  </a:schemeClr>
                </a:gs>
                <a:gs pos="100000">
                  <a:schemeClr val="accent1"/>
                </a:gs>
              </a:gsLst>
              <a:lin ang="5400000" scaled="1"/>
            </a:gradFill>
            <a:ln w="12700" cap="flat">
              <a:solidFill>
                <a:schemeClr val="tx1"/>
              </a:solidFill>
              <a:prstDash val="solid"/>
              <a:miter lim="800000"/>
              <a:headEnd/>
              <a:tailEnd/>
            </a:ln>
            <a:effectLst>
              <a:outerShdw blurRad="127000" dist="38100" dir="16200000" rotWithShape="0">
                <a:prstClr val="black">
                  <a:alpha val="4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cxnSp>
          <p:nvCxnSpPr>
            <p:cNvPr id="140" name="Straight Connector 139">
              <a:extLst>
                <a:ext uri="{FF2B5EF4-FFF2-40B4-BE49-F238E27FC236}">
                  <a16:creationId xmlns:a16="http://schemas.microsoft.com/office/drawing/2014/main" id="{C2702738-EA64-4518-991E-6659F1276920}"/>
                </a:ext>
              </a:extLst>
            </p:cNvPr>
            <p:cNvCxnSpPr>
              <a:cxnSpLocks/>
            </p:cNvCxnSpPr>
            <p:nvPr/>
          </p:nvCxnSpPr>
          <p:spPr>
            <a:xfrm>
              <a:off x="5527571" y="4405915"/>
              <a:ext cx="96652" cy="6801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DDF5057-1C61-44CF-B9D8-D7BB2FBA57F2}"/>
                </a:ext>
              </a:extLst>
            </p:cNvPr>
            <p:cNvCxnSpPr>
              <a:cxnSpLocks/>
            </p:cNvCxnSpPr>
            <p:nvPr/>
          </p:nvCxnSpPr>
          <p:spPr>
            <a:xfrm>
              <a:off x="5645426" y="4489837"/>
              <a:ext cx="127221" cy="7951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A8FFA7A-009E-448D-BD8A-7C65AD56832E}"/>
                </a:ext>
              </a:extLst>
            </p:cNvPr>
            <p:cNvCxnSpPr>
              <a:cxnSpLocks/>
            </p:cNvCxnSpPr>
            <p:nvPr/>
          </p:nvCxnSpPr>
          <p:spPr>
            <a:xfrm flipH="1">
              <a:off x="5603019" y="4487452"/>
              <a:ext cx="24718" cy="2356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AFC953B4-8603-4B40-8092-32A31E695577}"/>
                </a:ext>
              </a:extLst>
            </p:cNvPr>
            <p:cNvSpPr/>
            <p:nvPr/>
          </p:nvSpPr>
          <p:spPr bwMode="auto">
            <a:xfrm>
              <a:off x="5493921" y="4370212"/>
              <a:ext cx="65210" cy="65210"/>
            </a:xfrm>
            <a:prstGeom prst="ellipse">
              <a:avLst/>
            </a:prstGeom>
            <a:gradFill flip="none" rotWithShape="1">
              <a:gsLst>
                <a:gs pos="99000">
                  <a:schemeClr val="tx2">
                    <a:lumMod val="75000"/>
                  </a:schemeClr>
                </a:gs>
                <a:gs pos="16000">
                  <a:schemeClr val="tx1"/>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2CC206B-F096-4827-AAFF-FC5B4AEE6DB2}"/>
                </a:ext>
              </a:extLst>
            </p:cNvPr>
            <p:cNvSpPr/>
            <p:nvPr/>
          </p:nvSpPr>
          <p:spPr bwMode="auto">
            <a:xfrm>
              <a:off x="5722065" y="4523744"/>
              <a:ext cx="65210" cy="65210"/>
            </a:xfrm>
            <a:prstGeom prst="ellipse">
              <a:avLst/>
            </a:prstGeom>
            <a:gradFill flip="none" rotWithShape="1">
              <a:gsLst>
                <a:gs pos="99000">
                  <a:schemeClr val="tx2">
                    <a:lumMod val="75000"/>
                  </a:schemeClr>
                </a:gs>
                <a:gs pos="16000">
                  <a:schemeClr val="tx1"/>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76AF42B7-D12F-44E7-A53A-E24B7B0720E3}"/>
                </a:ext>
              </a:extLst>
            </p:cNvPr>
            <p:cNvSpPr/>
            <p:nvPr/>
          </p:nvSpPr>
          <p:spPr bwMode="auto">
            <a:xfrm>
              <a:off x="5565353" y="4709548"/>
              <a:ext cx="65210" cy="65210"/>
            </a:xfrm>
            <a:prstGeom prst="ellipse">
              <a:avLst/>
            </a:prstGeom>
            <a:gradFill flip="none" rotWithShape="1">
              <a:gsLst>
                <a:gs pos="99000">
                  <a:schemeClr val="tx2">
                    <a:lumMod val="75000"/>
                  </a:schemeClr>
                </a:gs>
                <a:gs pos="16000">
                  <a:schemeClr val="tx1"/>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CD051480-0339-4318-8EF3-28B3E02052D1}"/>
                </a:ext>
              </a:extLst>
            </p:cNvPr>
            <p:cNvCxnSpPr>
              <a:cxnSpLocks/>
            </p:cNvCxnSpPr>
            <p:nvPr/>
          </p:nvCxnSpPr>
          <p:spPr>
            <a:xfrm flipH="1">
              <a:off x="5502303" y="4471283"/>
              <a:ext cx="106017" cy="1007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EAD0A093-0933-4B19-B740-96B79232E5F0}"/>
                </a:ext>
              </a:extLst>
            </p:cNvPr>
            <p:cNvSpPr/>
            <p:nvPr/>
          </p:nvSpPr>
          <p:spPr bwMode="auto">
            <a:xfrm>
              <a:off x="5471405" y="4534346"/>
              <a:ext cx="65210" cy="65210"/>
            </a:xfrm>
            <a:prstGeom prst="ellipse">
              <a:avLst/>
            </a:prstGeom>
            <a:gradFill flip="none" rotWithShape="1">
              <a:gsLst>
                <a:gs pos="99000">
                  <a:schemeClr val="tx2">
                    <a:lumMod val="75000"/>
                  </a:schemeClr>
                </a:gs>
                <a:gs pos="16000">
                  <a:schemeClr val="tx1"/>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D23B52CC-BDDC-490D-88E9-78DA742705FE}"/>
                </a:ext>
              </a:extLst>
            </p:cNvPr>
            <p:cNvSpPr/>
            <p:nvPr/>
          </p:nvSpPr>
          <p:spPr bwMode="auto">
            <a:xfrm>
              <a:off x="5568003" y="4411445"/>
              <a:ext cx="121197" cy="121197"/>
            </a:xfrm>
            <a:prstGeom prst="ellipse">
              <a:avLst/>
            </a:prstGeom>
            <a:gradFill flip="none" rotWithShape="1">
              <a:gsLst>
                <a:gs pos="99000">
                  <a:schemeClr val="tx2">
                    <a:lumMod val="75000"/>
                  </a:schemeClr>
                </a:gs>
                <a:gs pos="16000">
                  <a:schemeClr val="tx1"/>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49" name="Graphic 148">
            <a:extLst>
              <a:ext uri="{FF2B5EF4-FFF2-40B4-BE49-F238E27FC236}">
                <a16:creationId xmlns:a16="http://schemas.microsoft.com/office/drawing/2014/main" id="{E2D27615-0246-4060-A986-E6AB76758F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55806" y="4190910"/>
            <a:ext cx="292193" cy="292193"/>
          </a:xfrm>
          <a:prstGeom prst="rect">
            <a:avLst/>
          </a:prstGeom>
          <a:effectLst/>
        </p:spPr>
      </p:pic>
      <p:pic>
        <p:nvPicPr>
          <p:cNvPr id="150" name="Graphic 149">
            <a:extLst>
              <a:ext uri="{FF2B5EF4-FFF2-40B4-BE49-F238E27FC236}">
                <a16:creationId xmlns:a16="http://schemas.microsoft.com/office/drawing/2014/main" id="{9EDFAB08-C699-405D-A525-B30DFF8F54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36297" y="4150261"/>
            <a:ext cx="347764" cy="347764"/>
          </a:xfrm>
          <a:prstGeom prst="rect">
            <a:avLst/>
          </a:prstGeom>
          <a:effectLst/>
        </p:spPr>
      </p:pic>
      <p:grpSp>
        <p:nvGrpSpPr>
          <p:cNvPr id="151" name="Group 150">
            <a:extLst>
              <a:ext uri="{FF2B5EF4-FFF2-40B4-BE49-F238E27FC236}">
                <a16:creationId xmlns:a16="http://schemas.microsoft.com/office/drawing/2014/main" id="{DB4868BA-7B57-4DAB-B50C-5DDEA6167938}"/>
              </a:ext>
            </a:extLst>
          </p:cNvPr>
          <p:cNvGrpSpPr/>
          <p:nvPr/>
        </p:nvGrpSpPr>
        <p:grpSpPr>
          <a:xfrm>
            <a:off x="7681403" y="3959957"/>
            <a:ext cx="333503" cy="499195"/>
            <a:chOff x="8110414" y="4162060"/>
            <a:chExt cx="367958" cy="550768"/>
          </a:xfrm>
          <a:effectLst/>
        </p:grpSpPr>
        <p:pic>
          <p:nvPicPr>
            <p:cNvPr id="152" name="Picture 151">
              <a:extLst>
                <a:ext uri="{FF2B5EF4-FFF2-40B4-BE49-F238E27FC236}">
                  <a16:creationId xmlns:a16="http://schemas.microsoft.com/office/drawing/2014/main" id="{5A8BFE48-A864-4156-83F5-1AF594D95F93}"/>
                </a:ext>
              </a:extLst>
            </p:cNvPr>
            <p:cNvPicPr>
              <a:picLocks noChangeAspect="1"/>
            </p:cNvPicPr>
            <p:nvPr/>
          </p:nvPicPr>
          <p:blipFill rotWithShape="1">
            <a:blip r:embed="rId12"/>
            <a:srcRect b="6689"/>
            <a:stretch/>
          </p:blipFill>
          <p:spPr>
            <a:xfrm>
              <a:off x="8110414" y="4371933"/>
              <a:ext cx="367958" cy="340895"/>
            </a:xfrm>
            <a:prstGeom prst="rect">
              <a:avLst/>
            </a:prstGeom>
            <a:effectLst>
              <a:reflection blurRad="12700" stA="50000" endA="300" endPos="55000" dir="5400000" sy="-100000" algn="bl" rotWithShape="0"/>
            </a:effectLst>
          </p:spPr>
        </p:pic>
        <p:sp>
          <p:nvSpPr>
            <p:cNvPr id="153" name="Arrow: Pentagon 152">
              <a:extLst>
                <a:ext uri="{FF2B5EF4-FFF2-40B4-BE49-F238E27FC236}">
                  <a16:creationId xmlns:a16="http://schemas.microsoft.com/office/drawing/2014/main" id="{F74917B6-8608-4AA2-9586-0E7D473E55A2}"/>
                </a:ext>
              </a:extLst>
            </p:cNvPr>
            <p:cNvSpPr/>
            <p:nvPr/>
          </p:nvSpPr>
          <p:spPr bwMode="auto">
            <a:xfrm rot="5400000">
              <a:off x="8241614" y="4277124"/>
              <a:ext cx="233242" cy="51405"/>
            </a:xfrm>
            <a:prstGeom prst="homePlate">
              <a:avLst>
                <a:gd name="adj" fmla="val 23741"/>
              </a:avLst>
            </a:prstGeom>
            <a:gradFill flip="none" rotWithShape="1">
              <a:gsLst>
                <a:gs pos="0">
                  <a:schemeClr val="tx1"/>
                </a:gs>
                <a:gs pos="100000">
                  <a:schemeClr val="tx1">
                    <a:alpha val="0"/>
                  </a:scheme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Arrow: Pentagon 153">
              <a:extLst>
                <a:ext uri="{FF2B5EF4-FFF2-40B4-BE49-F238E27FC236}">
                  <a16:creationId xmlns:a16="http://schemas.microsoft.com/office/drawing/2014/main" id="{5A692A6B-B7AF-4E72-BE8D-57E58BC88389}"/>
                </a:ext>
              </a:extLst>
            </p:cNvPr>
            <p:cNvSpPr/>
            <p:nvPr/>
          </p:nvSpPr>
          <p:spPr bwMode="auto">
            <a:xfrm rot="5400000">
              <a:off x="8211435" y="4320353"/>
              <a:ext cx="147663" cy="45719"/>
            </a:xfrm>
            <a:prstGeom prst="homePlate">
              <a:avLst>
                <a:gd name="adj" fmla="val 23741"/>
              </a:avLst>
            </a:prstGeom>
            <a:gradFill flip="none" rotWithShape="1">
              <a:gsLst>
                <a:gs pos="0">
                  <a:schemeClr val="tx1"/>
                </a:gs>
                <a:gs pos="100000">
                  <a:schemeClr val="tx1">
                    <a:alpha val="0"/>
                  </a:scheme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Arrow: Pentagon 154">
              <a:extLst>
                <a:ext uri="{FF2B5EF4-FFF2-40B4-BE49-F238E27FC236}">
                  <a16:creationId xmlns:a16="http://schemas.microsoft.com/office/drawing/2014/main" id="{CEC68BBF-4D30-4D93-8854-70B9D2F42C54}"/>
                </a:ext>
              </a:extLst>
            </p:cNvPr>
            <p:cNvSpPr/>
            <p:nvPr/>
          </p:nvSpPr>
          <p:spPr bwMode="auto">
            <a:xfrm rot="5400000">
              <a:off x="8118544" y="4234967"/>
              <a:ext cx="191534" cy="45719"/>
            </a:xfrm>
            <a:prstGeom prst="homePlate">
              <a:avLst>
                <a:gd name="adj" fmla="val 23741"/>
              </a:avLst>
            </a:prstGeom>
            <a:gradFill flip="none" rotWithShape="1">
              <a:gsLst>
                <a:gs pos="0">
                  <a:schemeClr val="tx1"/>
                </a:gs>
                <a:gs pos="100000">
                  <a:schemeClr val="tx1">
                    <a:alpha val="0"/>
                  </a:scheme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6" name="Rectangle 155">
            <a:extLst>
              <a:ext uri="{FF2B5EF4-FFF2-40B4-BE49-F238E27FC236}">
                <a16:creationId xmlns:a16="http://schemas.microsoft.com/office/drawing/2014/main" id="{24853400-2E7D-4F83-A83E-C5D9A085CB8F}"/>
              </a:ext>
            </a:extLst>
          </p:cNvPr>
          <p:cNvSpPr/>
          <p:nvPr/>
        </p:nvSpPr>
        <p:spPr bwMode="auto">
          <a:xfrm>
            <a:off x="4478128" y="4618665"/>
            <a:ext cx="865232" cy="2072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Lakes</a:t>
            </a:r>
          </a:p>
        </p:txBody>
      </p:sp>
      <p:sp>
        <p:nvSpPr>
          <p:cNvPr id="157" name="Rectangle 156">
            <a:extLst>
              <a:ext uri="{FF2B5EF4-FFF2-40B4-BE49-F238E27FC236}">
                <a16:creationId xmlns:a16="http://schemas.microsoft.com/office/drawing/2014/main" id="{87FED629-CC17-4A65-A233-7E668A925693}"/>
              </a:ext>
            </a:extLst>
          </p:cNvPr>
          <p:cNvSpPr/>
          <p:nvPr/>
        </p:nvSpPr>
        <p:spPr bwMode="auto">
          <a:xfrm>
            <a:off x="5280483" y="4618664"/>
            <a:ext cx="865232" cy="2072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p>
        </p:txBody>
      </p:sp>
      <p:sp>
        <p:nvSpPr>
          <p:cNvPr id="158" name="Rectangle 157">
            <a:extLst>
              <a:ext uri="{FF2B5EF4-FFF2-40B4-BE49-F238E27FC236}">
                <a16:creationId xmlns:a16="http://schemas.microsoft.com/office/drawing/2014/main" id="{752E7362-EDF0-4C88-858C-64C677797DAF}"/>
              </a:ext>
            </a:extLst>
          </p:cNvPr>
          <p:cNvSpPr/>
          <p:nvPr/>
        </p:nvSpPr>
        <p:spPr bwMode="auto">
          <a:xfrm>
            <a:off x="6008946" y="4618664"/>
            <a:ext cx="865232" cy="2072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Data</a:t>
            </a:r>
          </a:p>
        </p:txBody>
      </p:sp>
      <p:sp>
        <p:nvSpPr>
          <p:cNvPr id="159" name="Rectangle 158">
            <a:extLst>
              <a:ext uri="{FF2B5EF4-FFF2-40B4-BE49-F238E27FC236}">
                <a16:creationId xmlns:a16="http://schemas.microsoft.com/office/drawing/2014/main" id="{796F8E13-AB35-45A4-A30E-A91697FADB3C}"/>
              </a:ext>
            </a:extLst>
          </p:cNvPr>
          <p:cNvSpPr/>
          <p:nvPr/>
        </p:nvSpPr>
        <p:spPr bwMode="auto">
          <a:xfrm>
            <a:off x="7480728" y="4618664"/>
            <a:ext cx="865232" cy="2072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SaaS</a:t>
            </a:r>
          </a:p>
        </p:txBody>
      </p:sp>
      <p:sp>
        <p:nvSpPr>
          <p:cNvPr id="160" name="Rectangle 159">
            <a:extLst>
              <a:ext uri="{FF2B5EF4-FFF2-40B4-BE49-F238E27FC236}">
                <a16:creationId xmlns:a16="http://schemas.microsoft.com/office/drawing/2014/main" id="{5312EDC3-6371-4E75-8560-D776A245C246}"/>
              </a:ext>
            </a:extLst>
          </p:cNvPr>
          <p:cNvSpPr/>
          <p:nvPr/>
        </p:nvSpPr>
        <p:spPr bwMode="auto">
          <a:xfrm>
            <a:off x="6715254" y="4618664"/>
            <a:ext cx="865232" cy="2072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sp>
        <p:nvSpPr>
          <p:cNvPr id="229" name="Rectangle 228">
            <a:extLst>
              <a:ext uri="{FF2B5EF4-FFF2-40B4-BE49-F238E27FC236}">
                <a16:creationId xmlns:a16="http://schemas.microsoft.com/office/drawing/2014/main" id="{224EDB11-EB00-4A34-A748-F022FE6EAF08}"/>
              </a:ext>
            </a:extLst>
          </p:cNvPr>
          <p:cNvSpPr/>
          <p:nvPr/>
        </p:nvSpPr>
        <p:spPr bwMode="auto">
          <a:xfrm>
            <a:off x="8738714" y="1593946"/>
            <a:ext cx="3081252" cy="2136444"/>
          </a:xfrm>
          <a:prstGeom prst="rect">
            <a:avLst/>
          </a:prstGeom>
          <a:solidFill>
            <a:schemeClr val="tx1">
              <a:alpha val="10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 Development / Training</a:t>
            </a:r>
          </a:p>
        </p:txBody>
      </p:sp>
      <p:sp>
        <p:nvSpPr>
          <p:cNvPr id="230" name="arrow_16">
            <a:extLst>
              <a:ext uri="{FF2B5EF4-FFF2-40B4-BE49-F238E27FC236}">
                <a16:creationId xmlns:a16="http://schemas.microsoft.com/office/drawing/2014/main" id="{9C4D95A8-B6BF-4595-A85C-E34DA8474D32}"/>
              </a:ext>
            </a:extLst>
          </p:cNvPr>
          <p:cNvSpPr>
            <a:spLocks noChangeAspect="1" noEditPoints="1"/>
          </p:cNvSpPr>
          <p:nvPr/>
        </p:nvSpPr>
        <p:spPr bwMode="auto">
          <a:xfrm>
            <a:off x="9240670" y="2509696"/>
            <a:ext cx="326447" cy="2406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1" name="Database_EFC7">
            <a:extLst>
              <a:ext uri="{FF2B5EF4-FFF2-40B4-BE49-F238E27FC236}">
                <a16:creationId xmlns:a16="http://schemas.microsoft.com/office/drawing/2014/main" id="{47B8CFAE-A20F-44C5-ADD1-8795F58EBEEC}"/>
              </a:ext>
            </a:extLst>
          </p:cNvPr>
          <p:cNvSpPr>
            <a:spLocks noChangeAspect="1" noEditPoints="1"/>
          </p:cNvSpPr>
          <p:nvPr/>
        </p:nvSpPr>
        <p:spPr bwMode="auto">
          <a:xfrm>
            <a:off x="9288655" y="3102064"/>
            <a:ext cx="211787" cy="2752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TextBox 231">
            <a:extLst>
              <a:ext uri="{FF2B5EF4-FFF2-40B4-BE49-F238E27FC236}">
                <a16:creationId xmlns:a16="http://schemas.microsoft.com/office/drawing/2014/main" id="{71A1D795-B7A6-4F94-A819-4EAE418E8F3A}"/>
              </a:ext>
            </a:extLst>
          </p:cNvPr>
          <p:cNvSpPr txBox="1"/>
          <p:nvPr/>
        </p:nvSpPr>
        <p:spPr>
          <a:xfrm>
            <a:off x="8982896" y="2809855"/>
            <a:ext cx="823302" cy="153888"/>
          </a:xfrm>
          <a:prstGeom prst="rect">
            <a:avLst/>
          </a:prstGeom>
          <a:noFill/>
        </p:spPr>
        <p:txBody>
          <a:bodyPr wrap="none" lIns="45720" tIns="0" rIns="4572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Featurization</a:t>
            </a:r>
          </a:p>
        </p:txBody>
      </p:sp>
      <p:sp>
        <p:nvSpPr>
          <p:cNvPr id="233" name="TextBox 232">
            <a:extLst>
              <a:ext uri="{FF2B5EF4-FFF2-40B4-BE49-F238E27FC236}">
                <a16:creationId xmlns:a16="http://schemas.microsoft.com/office/drawing/2014/main" id="{2797B4C7-7971-453E-83FF-DE61D318C6A6}"/>
              </a:ext>
            </a:extLst>
          </p:cNvPr>
          <p:cNvSpPr txBox="1"/>
          <p:nvPr/>
        </p:nvSpPr>
        <p:spPr>
          <a:xfrm>
            <a:off x="8823079" y="3457396"/>
            <a:ext cx="1142942"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Offline Featurization</a:t>
            </a:r>
          </a:p>
        </p:txBody>
      </p:sp>
      <p:sp>
        <p:nvSpPr>
          <p:cNvPr id="234" name="TextBox 233">
            <a:extLst>
              <a:ext uri="{FF2B5EF4-FFF2-40B4-BE49-F238E27FC236}">
                <a16:creationId xmlns:a16="http://schemas.microsoft.com/office/drawing/2014/main" id="{4C4A8F6B-7D24-4388-9FA5-42B944CB5AB1}"/>
              </a:ext>
            </a:extLst>
          </p:cNvPr>
          <p:cNvSpPr txBox="1"/>
          <p:nvPr/>
        </p:nvSpPr>
        <p:spPr>
          <a:xfrm>
            <a:off x="9961106" y="2809855"/>
            <a:ext cx="458459" cy="400110"/>
          </a:xfrm>
          <a:prstGeom prst="rect">
            <a:avLst/>
          </a:prstGeom>
          <a:noFill/>
        </p:spPr>
        <p:txBody>
          <a:bodyPr wrap="none" lIns="0" tIns="0" rIns="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Model</a:t>
            </a:r>
            <a:b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Training</a:t>
            </a:r>
          </a:p>
        </p:txBody>
      </p:sp>
      <p:sp>
        <p:nvSpPr>
          <p:cNvPr id="235" name="3D">
            <a:extLst>
              <a:ext uri="{FF2B5EF4-FFF2-40B4-BE49-F238E27FC236}">
                <a16:creationId xmlns:a16="http://schemas.microsoft.com/office/drawing/2014/main" id="{D8ACE773-79F2-414F-BF2C-7227B6E5C4AB}"/>
              </a:ext>
            </a:extLst>
          </p:cNvPr>
          <p:cNvSpPr>
            <a:spLocks noChangeAspect="1" noEditPoints="1"/>
          </p:cNvSpPr>
          <p:nvPr/>
        </p:nvSpPr>
        <p:spPr bwMode="auto">
          <a:xfrm>
            <a:off x="10600372" y="2507729"/>
            <a:ext cx="228696" cy="24454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TextBox 235">
            <a:extLst>
              <a:ext uri="{FF2B5EF4-FFF2-40B4-BE49-F238E27FC236}">
                <a16:creationId xmlns:a16="http://schemas.microsoft.com/office/drawing/2014/main" id="{84626DC6-1FFE-4F8F-B752-759658C5413A}"/>
              </a:ext>
            </a:extLst>
          </p:cNvPr>
          <p:cNvSpPr txBox="1"/>
          <p:nvPr/>
        </p:nvSpPr>
        <p:spPr>
          <a:xfrm>
            <a:off x="10532778" y="2817219"/>
            <a:ext cx="363881" cy="246221"/>
          </a:xfrm>
          <a:prstGeom prst="rect">
            <a:avLst/>
          </a:prstGeom>
          <a:noFill/>
        </p:spPr>
        <p:txBody>
          <a:bodyPr wrap="none" lIns="0" tIns="0" rIns="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Model</a:t>
            </a:r>
          </a:p>
        </p:txBody>
      </p:sp>
      <p:sp>
        <p:nvSpPr>
          <p:cNvPr id="237" name="speedometer_2">
            <a:extLst>
              <a:ext uri="{FF2B5EF4-FFF2-40B4-BE49-F238E27FC236}">
                <a16:creationId xmlns:a16="http://schemas.microsoft.com/office/drawing/2014/main" id="{4EDA3CC7-DF72-4E4C-A6D8-D678C3910D85}"/>
              </a:ext>
            </a:extLst>
          </p:cNvPr>
          <p:cNvSpPr>
            <a:spLocks noChangeAspect="1" noEditPoints="1"/>
          </p:cNvSpPr>
          <p:nvPr/>
        </p:nvSpPr>
        <p:spPr bwMode="auto">
          <a:xfrm>
            <a:off x="11219345" y="2503314"/>
            <a:ext cx="253373" cy="2533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A766D278-F9A5-47A3-9F25-098D1932DFC9}"/>
              </a:ext>
            </a:extLst>
          </p:cNvPr>
          <p:cNvSpPr txBox="1"/>
          <p:nvPr/>
        </p:nvSpPr>
        <p:spPr>
          <a:xfrm>
            <a:off x="10964911" y="2817219"/>
            <a:ext cx="730969" cy="353943"/>
          </a:xfrm>
          <a:prstGeom prst="rect">
            <a:avLst/>
          </a:prstGeom>
          <a:noFill/>
        </p:spPr>
        <p:txBody>
          <a:bodyPr wrap="non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Optimization</a:t>
            </a:r>
          </a:p>
        </p:txBody>
      </p:sp>
      <p:cxnSp>
        <p:nvCxnSpPr>
          <p:cNvPr id="239" name="Straight Connector 238">
            <a:extLst>
              <a:ext uri="{FF2B5EF4-FFF2-40B4-BE49-F238E27FC236}">
                <a16:creationId xmlns:a16="http://schemas.microsoft.com/office/drawing/2014/main" id="{5860791D-3EDA-4B77-9655-EDB5445B545E}"/>
              </a:ext>
            </a:extLst>
          </p:cNvPr>
          <p:cNvCxnSpPr>
            <a:cxnSpLocks/>
          </p:cNvCxnSpPr>
          <p:nvPr/>
        </p:nvCxnSpPr>
        <p:spPr>
          <a:xfrm>
            <a:off x="9398897" y="2296664"/>
            <a:ext cx="217434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24D9B80-0E1C-41FD-B31D-FA5BC5ECFA9B}"/>
              </a:ext>
            </a:extLst>
          </p:cNvPr>
          <p:cNvCxnSpPr>
            <a:cxnSpLocks/>
          </p:cNvCxnSpPr>
          <p:nvPr/>
        </p:nvCxnSpPr>
        <p:spPr>
          <a:xfrm flipH="1">
            <a:off x="9398897" y="2296664"/>
            <a:ext cx="1084" cy="166816"/>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752541E8-4F14-440E-B62A-EA3E17107FBC}"/>
              </a:ext>
            </a:extLst>
          </p:cNvPr>
          <p:cNvCxnSpPr>
            <a:cxnSpLocks/>
          </p:cNvCxnSpPr>
          <p:nvPr/>
        </p:nvCxnSpPr>
        <p:spPr>
          <a:xfrm flipH="1">
            <a:off x="10710942" y="2296664"/>
            <a:ext cx="1084" cy="166816"/>
          </a:xfrm>
          <a:prstGeom prst="straightConnector1">
            <a:avLst/>
          </a:prstGeom>
          <a:ln w="12700">
            <a:solidFill>
              <a:schemeClr val="tx1"/>
            </a:solidFill>
            <a:headEnd type="none" w="lg" len="med"/>
            <a:tailEnd type="none" w="med" len="sm"/>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4E65F16F-5E7E-4249-8B44-233ED71CB024}"/>
              </a:ext>
            </a:extLst>
          </p:cNvPr>
          <p:cNvCxnSpPr>
            <a:cxnSpLocks/>
          </p:cNvCxnSpPr>
          <p:nvPr/>
        </p:nvCxnSpPr>
        <p:spPr>
          <a:xfrm flipH="1">
            <a:off x="11338410" y="2296664"/>
            <a:ext cx="1084" cy="166816"/>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E33ED6CE-B5DA-4D5C-9699-62ECB4F1772C}"/>
              </a:ext>
            </a:extLst>
          </p:cNvPr>
          <p:cNvCxnSpPr>
            <a:cxnSpLocks/>
            <a:endCxn id="232" idx="1"/>
          </p:cNvCxnSpPr>
          <p:nvPr/>
        </p:nvCxnSpPr>
        <p:spPr>
          <a:xfrm rot="16200000" flipV="1">
            <a:off x="8935331" y="2934364"/>
            <a:ext cx="352910" cy="257779"/>
          </a:xfrm>
          <a:prstGeom prst="bentConnector4">
            <a:avLst>
              <a:gd name="adj1" fmla="val 1486"/>
              <a:gd name="adj2" fmla="val 141385"/>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0A1ACFFA-3946-4D6A-9E4E-E45771D12C87}"/>
              </a:ext>
            </a:extLst>
          </p:cNvPr>
          <p:cNvCxnSpPr>
            <a:cxnSpLocks/>
            <a:stCxn id="232" idx="3"/>
          </p:cNvCxnSpPr>
          <p:nvPr/>
        </p:nvCxnSpPr>
        <p:spPr>
          <a:xfrm flipH="1">
            <a:off x="9568694" y="2886799"/>
            <a:ext cx="237504" cy="339401"/>
          </a:xfrm>
          <a:prstGeom prst="bentConnector4">
            <a:avLst>
              <a:gd name="adj1" fmla="val -26250"/>
              <a:gd name="adj2" fmla="val 10013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32D64E4D-6805-4E8A-A52D-4EB4F55BB3BC}"/>
              </a:ext>
            </a:extLst>
          </p:cNvPr>
          <p:cNvCxnSpPr>
            <a:cxnSpLocks/>
          </p:cNvCxnSpPr>
          <p:nvPr/>
        </p:nvCxnSpPr>
        <p:spPr>
          <a:xfrm>
            <a:off x="9733334" y="2614292"/>
            <a:ext cx="17141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85FD7593-6AB7-47B3-90DD-27D1CB532C0B}"/>
              </a:ext>
            </a:extLst>
          </p:cNvPr>
          <p:cNvCxnSpPr>
            <a:cxnSpLocks/>
          </p:cNvCxnSpPr>
          <p:nvPr/>
        </p:nvCxnSpPr>
        <p:spPr>
          <a:xfrm>
            <a:off x="10389560" y="2611429"/>
            <a:ext cx="143218"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EFE4F48D-09FD-41E1-9214-C00A3D8D6652}"/>
              </a:ext>
            </a:extLst>
          </p:cNvPr>
          <p:cNvCxnSpPr>
            <a:cxnSpLocks/>
            <a:stCxn id="238" idx="2"/>
            <a:endCxn id="236" idx="2"/>
          </p:cNvCxnSpPr>
          <p:nvPr/>
        </p:nvCxnSpPr>
        <p:spPr>
          <a:xfrm rot="5400000" flipH="1">
            <a:off x="10968697" y="2809463"/>
            <a:ext cx="107722" cy="615677"/>
          </a:xfrm>
          <a:prstGeom prst="bentConnector3">
            <a:avLst>
              <a:gd name="adj1" fmla="val -212213"/>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255" name="Rectangle 254">
            <a:extLst>
              <a:ext uri="{FF2B5EF4-FFF2-40B4-BE49-F238E27FC236}">
                <a16:creationId xmlns:a16="http://schemas.microsoft.com/office/drawing/2014/main" id="{B2C01933-EFDA-44A9-A698-AFB22AAB6516}"/>
              </a:ext>
            </a:extLst>
          </p:cNvPr>
          <p:cNvSpPr/>
          <p:nvPr/>
        </p:nvSpPr>
        <p:spPr bwMode="auto">
          <a:xfrm>
            <a:off x="8738713" y="4303291"/>
            <a:ext cx="3081253" cy="1364094"/>
          </a:xfrm>
          <a:prstGeom prst="rect">
            <a:avLst/>
          </a:prstGeom>
          <a:solidFill>
            <a:schemeClr val="accent2">
              <a:alpha val="26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 Scoring</a:t>
            </a:r>
          </a:p>
        </p:txBody>
      </p:sp>
      <p:sp>
        <p:nvSpPr>
          <p:cNvPr id="263" name="TextBox 262">
            <a:extLst>
              <a:ext uri="{FF2B5EF4-FFF2-40B4-BE49-F238E27FC236}">
                <a16:creationId xmlns:a16="http://schemas.microsoft.com/office/drawing/2014/main" id="{6B378370-E007-4107-A640-E388B92A3851}"/>
              </a:ext>
            </a:extLst>
          </p:cNvPr>
          <p:cNvSpPr txBox="1"/>
          <p:nvPr/>
        </p:nvSpPr>
        <p:spPr>
          <a:xfrm>
            <a:off x="9166640" y="5226709"/>
            <a:ext cx="419987"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Policies</a:t>
            </a:r>
          </a:p>
        </p:txBody>
      </p:sp>
      <p:sp>
        <p:nvSpPr>
          <p:cNvPr id="264" name="Script_F03A">
            <a:extLst>
              <a:ext uri="{FF2B5EF4-FFF2-40B4-BE49-F238E27FC236}">
                <a16:creationId xmlns:a16="http://schemas.microsoft.com/office/drawing/2014/main" id="{9B21BD08-ADD9-44B1-B538-F6E635895438}"/>
              </a:ext>
            </a:extLst>
          </p:cNvPr>
          <p:cNvSpPr>
            <a:spLocks noChangeAspect="1" noEditPoints="1"/>
          </p:cNvSpPr>
          <p:nvPr/>
        </p:nvSpPr>
        <p:spPr bwMode="auto">
          <a:xfrm>
            <a:off x="9268910" y="4820313"/>
            <a:ext cx="298276" cy="29842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arrow_16">
            <a:extLst>
              <a:ext uri="{FF2B5EF4-FFF2-40B4-BE49-F238E27FC236}">
                <a16:creationId xmlns:a16="http://schemas.microsoft.com/office/drawing/2014/main" id="{F15BA986-E2E8-413F-A364-962BBE0BE152}"/>
              </a:ext>
            </a:extLst>
          </p:cNvPr>
          <p:cNvSpPr>
            <a:spLocks noChangeAspect="1" noEditPoints="1"/>
          </p:cNvSpPr>
          <p:nvPr/>
        </p:nvSpPr>
        <p:spPr bwMode="auto">
          <a:xfrm>
            <a:off x="10343114" y="4858548"/>
            <a:ext cx="326447" cy="2406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66" name="Database_EFC7">
            <a:extLst>
              <a:ext uri="{FF2B5EF4-FFF2-40B4-BE49-F238E27FC236}">
                <a16:creationId xmlns:a16="http://schemas.microsoft.com/office/drawing/2014/main" id="{C7D84CF5-6448-468B-B01B-24CB59DEB635}"/>
              </a:ext>
            </a:extLst>
          </p:cNvPr>
          <p:cNvSpPr>
            <a:spLocks noChangeAspect="1" noEditPoints="1"/>
          </p:cNvSpPr>
          <p:nvPr/>
        </p:nvSpPr>
        <p:spPr bwMode="auto">
          <a:xfrm>
            <a:off x="10109352" y="4879247"/>
            <a:ext cx="142932" cy="1857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TextBox 266">
            <a:extLst>
              <a:ext uri="{FF2B5EF4-FFF2-40B4-BE49-F238E27FC236}">
                <a16:creationId xmlns:a16="http://schemas.microsoft.com/office/drawing/2014/main" id="{7837D6AA-75D3-4420-8A07-FEC70AC3CE6D}"/>
              </a:ext>
            </a:extLst>
          </p:cNvPr>
          <p:cNvSpPr txBox="1"/>
          <p:nvPr/>
        </p:nvSpPr>
        <p:spPr>
          <a:xfrm>
            <a:off x="10023924" y="5222505"/>
            <a:ext cx="823302" cy="153888"/>
          </a:xfrm>
          <a:prstGeom prst="rect">
            <a:avLst/>
          </a:prstGeom>
          <a:noFill/>
        </p:spPr>
        <p:txBody>
          <a:bodyPr wrap="none" lIns="45720" tIns="0" rIns="4572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Featurization</a:t>
            </a:r>
          </a:p>
        </p:txBody>
      </p:sp>
      <p:sp>
        <p:nvSpPr>
          <p:cNvPr id="268" name="3D">
            <a:extLst>
              <a:ext uri="{FF2B5EF4-FFF2-40B4-BE49-F238E27FC236}">
                <a16:creationId xmlns:a16="http://schemas.microsoft.com/office/drawing/2014/main" id="{7095D195-CF6C-4CFB-8247-5BD492C510A0}"/>
              </a:ext>
            </a:extLst>
          </p:cNvPr>
          <p:cNvSpPr>
            <a:spLocks noChangeAspect="1" noEditPoints="1"/>
          </p:cNvSpPr>
          <p:nvPr/>
        </p:nvSpPr>
        <p:spPr bwMode="auto">
          <a:xfrm>
            <a:off x="11210265" y="4834712"/>
            <a:ext cx="228696" cy="24454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TextBox 268">
            <a:extLst>
              <a:ext uri="{FF2B5EF4-FFF2-40B4-BE49-F238E27FC236}">
                <a16:creationId xmlns:a16="http://schemas.microsoft.com/office/drawing/2014/main" id="{EE44AB3D-717D-4721-B690-2B0447791D43}"/>
              </a:ext>
            </a:extLst>
          </p:cNvPr>
          <p:cNvSpPr txBox="1"/>
          <p:nvPr/>
        </p:nvSpPr>
        <p:spPr>
          <a:xfrm>
            <a:off x="11142671" y="5208000"/>
            <a:ext cx="363881" cy="246221"/>
          </a:xfrm>
          <a:prstGeom prst="rect">
            <a:avLst/>
          </a:prstGeom>
          <a:noFill/>
        </p:spPr>
        <p:txBody>
          <a:bodyPr wrap="square" lIns="0" tIns="0" rIns="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Model</a:t>
            </a:r>
          </a:p>
        </p:txBody>
      </p:sp>
      <p:cxnSp>
        <p:nvCxnSpPr>
          <p:cNvPr id="270" name="Straight Connector 269">
            <a:extLst>
              <a:ext uri="{FF2B5EF4-FFF2-40B4-BE49-F238E27FC236}">
                <a16:creationId xmlns:a16="http://schemas.microsoft.com/office/drawing/2014/main" id="{CC2CEF61-E69A-4458-B48D-9D4228A849A9}"/>
              </a:ext>
            </a:extLst>
          </p:cNvPr>
          <p:cNvCxnSpPr>
            <a:cxnSpLocks/>
          </p:cNvCxnSpPr>
          <p:nvPr/>
        </p:nvCxnSpPr>
        <p:spPr>
          <a:xfrm>
            <a:off x="8738713" y="4077874"/>
            <a:ext cx="3081253" cy="0"/>
          </a:xfrm>
          <a:prstGeom prst="line">
            <a:avLst/>
          </a:prstGeom>
          <a:ln w="15875">
            <a:solidFill>
              <a:schemeClr val="tx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C9036C84-6604-4B45-87F0-26AC2E04E70F}"/>
              </a:ext>
            </a:extLst>
          </p:cNvPr>
          <p:cNvSpPr txBox="1"/>
          <p:nvPr/>
        </p:nvSpPr>
        <p:spPr>
          <a:xfrm>
            <a:off x="10829068" y="3887858"/>
            <a:ext cx="9190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Offline</a:t>
            </a:r>
          </a:p>
        </p:txBody>
      </p:sp>
      <p:sp>
        <p:nvSpPr>
          <p:cNvPr id="272" name="TextBox 271">
            <a:extLst>
              <a:ext uri="{FF2B5EF4-FFF2-40B4-BE49-F238E27FC236}">
                <a16:creationId xmlns:a16="http://schemas.microsoft.com/office/drawing/2014/main" id="{DE32A6E5-EB19-47FA-AE70-64DEFC7B1860}"/>
              </a:ext>
            </a:extLst>
          </p:cNvPr>
          <p:cNvSpPr txBox="1"/>
          <p:nvPr/>
        </p:nvSpPr>
        <p:spPr>
          <a:xfrm>
            <a:off x="9733334" y="4002110"/>
            <a:ext cx="1097280"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Deployment</a:t>
            </a:r>
          </a:p>
        </p:txBody>
      </p:sp>
      <p:sp>
        <p:nvSpPr>
          <p:cNvPr id="273" name="TextBox 272">
            <a:extLst>
              <a:ext uri="{FF2B5EF4-FFF2-40B4-BE49-F238E27FC236}">
                <a16:creationId xmlns:a16="http://schemas.microsoft.com/office/drawing/2014/main" id="{33CA4852-3746-48F2-9B99-61E738B11D27}"/>
              </a:ext>
            </a:extLst>
          </p:cNvPr>
          <p:cNvSpPr txBox="1"/>
          <p:nvPr/>
        </p:nvSpPr>
        <p:spPr>
          <a:xfrm>
            <a:off x="10829068" y="4122915"/>
            <a:ext cx="9190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Online</a:t>
            </a:r>
          </a:p>
        </p:txBody>
      </p:sp>
      <p:grpSp>
        <p:nvGrpSpPr>
          <p:cNvPr id="274" name="Group 273">
            <a:extLst>
              <a:ext uri="{FF2B5EF4-FFF2-40B4-BE49-F238E27FC236}">
                <a16:creationId xmlns:a16="http://schemas.microsoft.com/office/drawing/2014/main" id="{741DFBB3-1FA9-4A91-9D27-4A8D6AC24633}"/>
              </a:ext>
            </a:extLst>
          </p:cNvPr>
          <p:cNvGrpSpPr/>
          <p:nvPr/>
        </p:nvGrpSpPr>
        <p:grpSpPr>
          <a:xfrm>
            <a:off x="9625798" y="3984077"/>
            <a:ext cx="1312364" cy="292726"/>
            <a:chOff x="10006426" y="3536007"/>
            <a:chExt cx="1828800" cy="914400"/>
          </a:xfrm>
        </p:grpSpPr>
        <p:cxnSp>
          <p:nvCxnSpPr>
            <p:cNvPr id="275" name="Straight Connector 274">
              <a:extLst>
                <a:ext uri="{FF2B5EF4-FFF2-40B4-BE49-F238E27FC236}">
                  <a16:creationId xmlns:a16="http://schemas.microsoft.com/office/drawing/2014/main" id="{F74536DF-152A-4313-83A4-CB7C39520F33}"/>
                </a:ext>
              </a:extLst>
            </p:cNvPr>
            <p:cNvCxnSpPr>
              <a:cxnSpLocks/>
            </p:cNvCxnSpPr>
            <p:nvPr/>
          </p:nvCxnSpPr>
          <p:spPr>
            <a:xfrm>
              <a:off x="10006426" y="3536007"/>
              <a:ext cx="914400" cy="914400"/>
            </a:xfrm>
            <a:prstGeom prst="line">
              <a:avLst/>
            </a:prstGeom>
            <a:ln w="15875" cap="sq">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A5E2E53-1AB5-4C48-9423-E6997E013E01}"/>
                </a:ext>
              </a:extLst>
            </p:cNvPr>
            <p:cNvCxnSpPr>
              <a:cxnSpLocks/>
            </p:cNvCxnSpPr>
            <p:nvPr/>
          </p:nvCxnSpPr>
          <p:spPr>
            <a:xfrm rot="16200000">
              <a:off x="10920826" y="3536007"/>
              <a:ext cx="914400" cy="914400"/>
            </a:xfrm>
            <a:prstGeom prst="line">
              <a:avLst/>
            </a:prstGeom>
            <a:ln w="15875" cap="sq">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88" name="graduate">
            <a:extLst>
              <a:ext uri="{FF2B5EF4-FFF2-40B4-BE49-F238E27FC236}">
                <a16:creationId xmlns:a16="http://schemas.microsoft.com/office/drawing/2014/main" id="{07DE60B0-1529-47D5-9583-720FBBACDB1A}"/>
              </a:ext>
            </a:extLst>
          </p:cNvPr>
          <p:cNvSpPr>
            <a:spLocks noChangeAspect="1" noEditPoints="1"/>
          </p:cNvSpPr>
          <p:nvPr/>
        </p:nvSpPr>
        <p:spPr bwMode="auto">
          <a:xfrm>
            <a:off x="10021791" y="2443529"/>
            <a:ext cx="337088" cy="28915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08554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a:xfrm>
            <a:off x="522268" y="223361"/>
            <a:ext cx="11018520" cy="553998"/>
          </a:xfrm>
        </p:spPr>
        <p:txBody>
          <a:bodyPr/>
          <a:lstStyle/>
          <a:p>
            <a:r>
              <a:rPr lang="en-US"/>
              <a:t>Azure Synapse Analytics</a:t>
            </a:r>
          </a:p>
        </p:txBody>
      </p:sp>
      <p:sp>
        <p:nvSpPr>
          <p:cNvPr id="15" name="Hexagon 7">
            <a:extLst>
              <a:ext uri="{FF2B5EF4-FFF2-40B4-BE49-F238E27FC236}">
                <a16:creationId xmlns:a16="http://schemas.microsoft.com/office/drawing/2014/main" id="{1CF3C898-CC03-43EA-B0F9-0487819EFB6F}"/>
              </a:ext>
            </a:extLst>
          </p:cNvPr>
          <p:cNvSpPr/>
          <p:nvPr/>
        </p:nvSpPr>
        <p:spPr bwMode="auto">
          <a:xfrm rot="1871299">
            <a:off x="3506772" y="996780"/>
            <a:ext cx="5583237" cy="51480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59FB396-F018-4E3F-8BA4-348966CEB295}"/>
              </a:ext>
            </a:extLst>
          </p:cNvPr>
          <p:cNvSpPr/>
          <p:nvPr/>
        </p:nvSpPr>
        <p:spPr bwMode="auto">
          <a:xfrm>
            <a:off x="8580824"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8919721"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3233882"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3318068"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3318068"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1679205"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1950009"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1849020"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1772075"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1603760"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2627976"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2533063"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2598822"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2577053"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732"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31528"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5579"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9624798"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037692"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4" name="Rectangle 123">
            <a:extLst>
              <a:ext uri="{FF2B5EF4-FFF2-40B4-BE49-F238E27FC236}">
                <a16:creationId xmlns:a16="http://schemas.microsoft.com/office/drawing/2014/main" id="{AA8AB90C-66F6-4534-BC86-8FBD08FFF73C}"/>
              </a:ext>
            </a:extLst>
          </p:cNvPr>
          <p:cNvSpPr/>
          <p:nvPr/>
        </p:nvSpPr>
        <p:spPr bwMode="auto">
          <a:xfrm>
            <a:off x="4036545" y="2673213"/>
            <a:ext cx="834657"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4943623" y="2673213"/>
            <a:ext cx="834657"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5850702" y="2673213"/>
            <a:ext cx="834657"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6757780" y="2673213"/>
            <a:ext cx="834657"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7664859" y="2673213"/>
            <a:ext cx="834657"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930808"/>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058376"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058375"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5566994"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06065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058375"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3573590"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3573589"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3729364"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7279"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4826130"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5910654"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6993524"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6993524"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7969340"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6312599"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0284"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5221719"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7487839"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1866"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10832"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61311"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79719"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pic>
        <p:nvPicPr>
          <p:cNvPr id="9" name="Synaptic logo" descr="A picture containing clock&#10;&#10;Description automatically generated">
            <a:extLst>
              <a:ext uri="{FF2B5EF4-FFF2-40B4-BE49-F238E27FC236}">
                <a16:creationId xmlns:a16="http://schemas.microsoft.com/office/drawing/2014/main" id="{5ABF76A4-6542-43D0-B537-3374EF284391}"/>
              </a:ext>
            </a:extLst>
          </p:cNvPr>
          <p:cNvPicPr>
            <a:picLocks noChangeAspect="1"/>
          </p:cNvPicPr>
          <p:nvPr/>
        </p:nvPicPr>
        <p:blipFill>
          <a:blip r:embed="rId15"/>
          <a:stretch>
            <a:fillRect/>
          </a:stretch>
        </p:blipFill>
        <p:spPr>
          <a:xfrm>
            <a:off x="6091666" y="809899"/>
            <a:ext cx="568593" cy="568589"/>
          </a:xfrm>
          <a:prstGeom prst="rect">
            <a:avLst/>
          </a:prstGeom>
          <a:effectLst/>
        </p:spPr>
      </p:pic>
    </p:spTree>
    <p:extLst>
      <p:ext uri="{BB962C8B-B14F-4D97-AF65-F5344CB8AC3E}">
        <p14:creationId xmlns:p14="http://schemas.microsoft.com/office/powerpoint/2010/main" val="1053649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B4D7-1860-4995-82D7-4AF9D0D640BE}"/>
              </a:ext>
            </a:extLst>
          </p:cNvPr>
          <p:cNvSpPr>
            <a:spLocks noGrp="1"/>
          </p:cNvSpPr>
          <p:nvPr>
            <p:ph type="title"/>
          </p:nvPr>
        </p:nvSpPr>
        <p:spPr>
          <a:xfrm>
            <a:off x="838200" y="365126"/>
            <a:ext cx="10515600" cy="673100"/>
          </a:xfrm>
        </p:spPr>
        <p:txBody>
          <a:bodyPr>
            <a:normAutofit fontScale="90000"/>
          </a:bodyPr>
          <a:lstStyle/>
          <a:p>
            <a:r>
              <a:rPr lang="en-US"/>
              <a:t>Process involved in </a:t>
            </a:r>
            <a:r>
              <a:rPr lang="en-US" err="1"/>
              <a:t>MLOps</a:t>
            </a:r>
            <a:endParaRPr lang="en-US"/>
          </a:p>
        </p:txBody>
      </p:sp>
      <p:sp>
        <p:nvSpPr>
          <p:cNvPr id="3" name="Content Placeholder 2">
            <a:extLst>
              <a:ext uri="{FF2B5EF4-FFF2-40B4-BE49-F238E27FC236}">
                <a16:creationId xmlns:a16="http://schemas.microsoft.com/office/drawing/2014/main" id="{3CBC3054-4F68-4770-86FA-0BBC6FDF8944}"/>
              </a:ext>
            </a:extLst>
          </p:cNvPr>
          <p:cNvSpPr>
            <a:spLocks noGrp="1"/>
          </p:cNvSpPr>
          <p:nvPr>
            <p:ph idx="1"/>
          </p:nvPr>
        </p:nvSpPr>
        <p:spPr>
          <a:xfrm>
            <a:off x="838200" y="1252538"/>
            <a:ext cx="10515600" cy="4924425"/>
          </a:xfrm>
        </p:spPr>
        <p:txBody>
          <a:bodyPr>
            <a:normAutofit fontScale="55000" lnSpcReduction="20000"/>
          </a:bodyPr>
          <a:lstStyle/>
          <a:p>
            <a:r>
              <a:rPr lang="en-US"/>
              <a:t>Define use case</a:t>
            </a:r>
          </a:p>
          <a:p>
            <a:r>
              <a:rPr lang="en-US"/>
              <a:t>Collect Data Sources</a:t>
            </a:r>
          </a:p>
          <a:p>
            <a:r>
              <a:rPr lang="en-US"/>
              <a:t>Document Data sources – Data dictionary</a:t>
            </a:r>
          </a:p>
          <a:p>
            <a:r>
              <a:rPr lang="en-US"/>
              <a:t>Data engineering</a:t>
            </a:r>
          </a:p>
          <a:p>
            <a:r>
              <a:rPr lang="en-US"/>
              <a:t>Data Science modelling</a:t>
            </a:r>
          </a:p>
          <a:p>
            <a:r>
              <a:rPr lang="en-US"/>
              <a:t>Validate if use case/data has possibility to continue</a:t>
            </a:r>
          </a:p>
          <a:p>
            <a:r>
              <a:rPr lang="en-US"/>
              <a:t>Create code for </a:t>
            </a:r>
            <a:r>
              <a:rPr lang="en-US" err="1"/>
              <a:t>MLOps</a:t>
            </a:r>
            <a:endParaRPr lang="en-US"/>
          </a:p>
          <a:p>
            <a:pPr lvl="1"/>
            <a:r>
              <a:rPr lang="en-US"/>
              <a:t>Training code</a:t>
            </a:r>
          </a:p>
          <a:p>
            <a:pPr lvl="1"/>
            <a:r>
              <a:rPr lang="en-US"/>
              <a:t>Evaluate code</a:t>
            </a:r>
          </a:p>
          <a:p>
            <a:pPr lvl="1"/>
            <a:r>
              <a:rPr lang="en-US"/>
              <a:t>Register model</a:t>
            </a:r>
          </a:p>
          <a:p>
            <a:pPr lvl="1"/>
            <a:r>
              <a:rPr lang="en-US"/>
              <a:t>Batch/Realtime inferencing code, AKS,ACS, Batch</a:t>
            </a:r>
          </a:p>
          <a:p>
            <a:r>
              <a:rPr lang="en-US"/>
              <a:t>Create DevOps Pipeline to push through environment</a:t>
            </a:r>
          </a:p>
          <a:p>
            <a:r>
              <a:rPr lang="en-US"/>
              <a:t>Store Data engineered data set – feature store for others to use</a:t>
            </a:r>
          </a:p>
          <a:p>
            <a:r>
              <a:rPr lang="en-US"/>
              <a:t>Document the entire Data science process</a:t>
            </a:r>
          </a:p>
          <a:p>
            <a:r>
              <a:rPr lang="en-US"/>
              <a:t>Setup Monitoring for Model inferencing and –Re-Training</a:t>
            </a:r>
          </a:p>
          <a:p>
            <a:r>
              <a:rPr lang="en-US"/>
              <a:t>Dashboard on Model performance</a:t>
            </a:r>
          </a:p>
          <a:p>
            <a:r>
              <a:rPr lang="en-US"/>
              <a:t>Deploy model to model marketplace – Sharable for other inside enterprise</a:t>
            </a:r>
          </a:p>
          <a:p>
            <a:r>
              <a:rPr lang="en-US"/>
              <a:t>Customer support</a:t>
            </a:r>
          </a:p>
        </p:txBody>
      </p:sp>
    </p:spTree>
    <p:extLst>
      <p:ext uri="{BB962C8B-B14F-4D97-AF65-F5344CB8AC3E}">
        <p14:creationId xmlns:p14="http://schemas.microsoft.com/office/powerpoint/2010/main" val="2785508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B11C-38EA-4C74-B00A-75CC0F52AFF9}"/>
              </a:ext>
            </a:extLst>
          </p:cNvPr>
          <p:cNvSpPr>
            <a:spLocks noGrp="1"/>
          </p:cNvSpPr>
          <p:nvPr>
            <p:ph type="title"/>
          </p:nvPr>
        </p:nvSpPr>
        <p:spPr>
          <a:xfrm>
            <a:off x="838200" y="365126"/>
            <a:ext cx="10515600" cy="692150"/>
          </a:xfrm>
        </p:spPr>
        <p:txBody>
          <a:bodyPr>
            <a:normAutofit fontScale="90000"/>
          </a:bodyPr>
          <a:lstStyle/>
          <a:p>
            <a:r>
              <a:rPr lang="en-US" err="1"/>
              <a:t>MLOps</a:t>
            </a:r>
            <a:r>
              <a:rPr lang="en-US"/>
              <a:t> Technology Task</a:t>
            </a:r>
          </a:p>
        </p:txBody>
      </p:sp>
      <p:sp>
        <p:nvSpPr>
          <p:cNvPr id="3" name="Content Placeholder 2">
            <a:extLst>
              <a:ext uri="{FF2B5EF4-FFF2-40B4-BE49-F238E27FC236}">
                <a16:creationId xmlns:a16="http://schemas.microsoft.com/office/drawing/2014/main" id="{46E41DB8-3022-4D1B-9C7A-0C9648B63EEB}"/>
              </a:ext>
            </a:extLst>
          </p:cNvPr>
          <p:cNvSpPr>
            <a:spLocks noGrp="1"/>
          </p:cNvSpPr>
          <p:nvPr>
            <p:ph idx="1"/>
          </p:nvPr>
        </p:nvSpPr>
        <p:spPr>
          <a:xfrm>
            <a:off x="838200" y="1323975"/>
            <a:ext cx="10515600" cy="4852988"/>
          </a:xfrm>
        </p:spPr>
        <p:txBody>
          <a:bodyPr>
            <a:normAutofit fontScale="55000" lnSpcReduction="20000"/>
          </a:bodyPr>
          <a:lstStyle/>
          <a:p>
            <a:r>
              <a:rPr lang="en-US"/>
              <a:t>Architecture/Security approval</a:t>
            </a:r>
          </a:p>
          <a:p>
            <a:r>
              <a:rPr lang="en-US"/>
              <a:t>Networking to connect to enterprise data</a:t>
            </a:r>
          </a:p>
          <a:p>
            <a:pPr lvl="1"/>
            <a:r>
              <a:rPr lang="en-US"/>
              <a:t>Design and Implementation Guidelines</a:t>
            </a:r>
          </a:p>
          <a:p>
            <a:r>
              <a:rPr lang="en-US"/>
              <a:t>Data Science Development environment</a:t>
            </a:r>
          </a:p>
          <a:p>
            <a:pPr lvl="1"/>
            <a:r>
              <a:rPr lang="en-US"/>
              <a:t>For Data engineer/ data scientists/ AI engineer</a:t>
            </a:r>
          </a:p>
          <a:p>
            <a:r>
              <a:rPr lang="en-US"/>
              <a:t>DevOps/</a:t>
            </a:r>
            <a:r>
              <a:rPr lang="en-US" err="1"/>
              <a:t>MLOps</a:t>
            </a:r>
            <a:r>
              <a:rPr lang="en-US"/>
              <a:t> Dev, QA and Prod environments</a:t>
            </a:r>
          </a:p>
          <a:p>
            <a:pPr lvl="1"/>
            <a:r>
              <a:rPr lang="en-US"/>
              <a:t>Build Each Environment Pipeline – Generalized</a:t>
            </a:r>
          </a:p>
          <a:p>
            <a:r>
              <a:rPr lang="en-US"/>
              <a:t>Security on all the environments</a:t>
            </a:r>
          </a:p>
          <a:p>
            <a:pPr lvl="1"/>
            <a:r>
              <a:rPr lang="en-US"/>
              <a:t>Design and Implementation guide</a:t>
            </a:r>
          </a:p>
          <a:p>
            <a:r>
              <a:rPr lang="en-US"/>
              <a:t>Dependent system – Design and implementation guidelines</a:t>
            </a:r>
          </a:p>
          <a:p>
            <a:r>
              <a:rPr lang="en-US"/>
              <a:t>Monitor – for ML Operations – AOC – Analytics operation center</a:t>
            </a:r>
          </a:p>
          <a:p>
            <a:r>
              <a:rPr lang="en-US"/>
              <a:t>Backup and restore</a:t>
            </a:r>
          </a:p>
          <a:p>
            <a:r>
              <a:rPr lang="en-US"/>
              <a:t>HA/DR</a:t>
            </a:r>
          </a:p>
          <a:p>
            <a:r>
              <a:rPr lang="en-US"/>
              <a:t>Performance</a:t>
            </a:r>
          </a:p>
          <a:p>
            <a:r>
              <a:rPr lang="en-US"/>
              <a:t>Cost</a:t>
            </a:r>
          </a:p>
          <a:p>
            <a:r>
              <a:rPr lang="en-US"/>
              <a:t>Timeline and budget</a:t>
            </a:r>
          </a:p>
          <a:p>
            <a:r>
              <a:rPr lang="en-US"/>
              <a:t>Customer support</a:t>
            </a:r>
          </a:p>
          <a:p>
            <a:endParaRPr lang="en-US"/>
          </a:p>
        </p:txBody>
      </p:sp>
    </p:spTree>
    <p:extLst>
      <p:ext uri="{BB962C8B-B14F-4D97-AF65-F5344CB8AC3E}">
        <p14:creationId xmlns:p14="http://schemas.microsoft.com/office/powerpoint/2010/main" val="3963781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92814-BEA1-40AE-891A-3A7E17A06432}"/>
              </a:ext>
            </a:extLst>
          </p:cNvPr>
          <p:cNvSpPr>
            <a:spLocks noGrp="1"/>
          </p:cNvSpPr>
          <p:nvPr>
            <p:ph type="title"/>
          </p:nvPr>
        </p:nvSpPr>
        <p:spPr>
          <a:xfrm>
            <a:off x="426901" y="334366"/>
            <a:ext cx="5754696" cy="727180"/>
          </a:xfrm>
        </p:spPr>
        <p:txBody>
          <a:bodyPr anchor="b">
            <a:normAutofit/>
          </a:bodyPr>
          <a:lstStyle/>
          <a:p>
            <a:r>
              <a:rPr lang="en-US" sz="3600">
                <a:solidFill>
                  <a:schemeClr val="tx2"/>
                </a:solidFill>
              </a:rPr>
              <a:t>Ideation</a:t>
            </a:r>
          </a:p>
        </p:txBody>
      </p:sp>
      <p:grpSp>
        <p:nvGrpSpPr>
          <p:cNvPr id="10" name="Group 9">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11" name="Freeform: Shape 10">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C013955-D0D5-41F3-B393-653F09D419D1}"/>
              </a:ext>
            </a:extLst>
          </p:cNvPr>
          <p:cNvSpPr>
            <a:spLocks noGrp="1"/>
          </p:cNvSpPr>
          <p:nvPr>
            <p:ph idx="1"/>
          </p:nvPr>
        </p:nvSpPr>
        <p:spPr>
          <a:xfrm>
            <a:off x="6181598" y="2574688"/>
            <a:ext cx="5321560" cy="2430864"/>
          </a:xfrm>
        </p:spPr>
        <p:txBody>
          <a:bodyPr anchor="t">
            <a:normAutofit/>
          </a:bodyPr>
          <a:lstStyle/>
          <a:p>
            <a:r>
              <a:rPr lang="en-US" sz="1600">
                <a:solidFill>
                  <a:schemeClr val="tx2"/>
                </a:solidFill>
              </a:rPr>
              <a:t>Create a simplified process</a:t>
            </a:r>
          </a:p>
          <a:p>
            <a:r>
              <a:rPr lang="en-US" sz="1600">
                <a:solidFill>
                  <a:schemeClr val="tx2"/>
                </a:solidFill>
              </a:rPr>
              <a:t>Build accelerator</a:t>
            </a:r>
          </a:p>
          <a:p>
            <a:r>
              <a:rPr lang="en-US" sz="1600">
                <a:solidFill>
                  <a:schemeClr val="tx2"/>
                </a:solidFill>
              </a:rPr>
              <a:t>Can we use Hand gesture to trigger </a:t>
            </a:r>
            <a:r>
              <a:rPr lang="en-US" sz="1600" err="1">
                <a:solidFill>
                  <a:schemeClr val="tx2"/>
                </a:solidFill>
              </a:rPr>
              <a:t>mlops</a:t>
            </a:r>
            <a:endParaRPr lang="en-US" sz="1600">
              <a:solidFill>
                <a:schemeClr val="tx2"/>
              </a:solidFill>
            </a:endParaRPr>
          </a:p>
          <a:p>
            <a:r>
              <a:rPr lang="en-US" sz="1600">
                <a:solidFill>
                  <a:schemeClr val="tx2"/>
                </a:solidFill>
              </a:rPr>
              <a:t>Can we use voice to trigger </a:t>
            </a:r>
            <a:r>
              <a:rPr lang="en-US" sz="1600" err="1">
                <a:solidFill>
                  <a:schemeClr val="tx2"/>
                </a:solidFill>
              </a:rPr>
              <a:t>mlops</a:t>
            </a:r>
            <a:endParaRPr lang="en-US" sz="1600">
              <a:solidFill>
                <a:schemeClr val="tx2"/>
              </a:solidFill>
            </a:endParaRPr>
          </a:p>
          <a:p>
            <a:r>
              <a:rPr lang="en-US" sz="1600">
                <a:solidFill>
                  <a:schemeClr val="tx2"/>
                </a:solidFill>
              </a:rPr>
              <a:t>Completely automated process</a:t>
            </a:r>
          </a:p>
          <a:p>
            <a:r>
              <a:rPr lang="en-US" sz="1600">
                <a:solidFill>
                  <a:schemeClr val="tx2"/>
                </a:solidFill>
              </a:rPr>
              <a:t>Can we use that as hackathons for customer</a:t>
            </a:r>
          </a:p>
          <a:p>
            <a:r>
              <a:rPr lang="en-US" sz="1600">
                <a:solidFill>
                  <a:schemeClr val="tx2"/>
                </a:solidFill>
              </a:rPr>
              <a:t>Can we make it part of innovation lab</a:t>
            </a:r>
          </a:p>
          <a:p>
            <a:endParaRPr lang="en-US" sz="1600">
              <a:solidFill>
                <a:schemeClr val="tx2"/>
              </a:solidFill>
            </a:endParaRPr>
          </a:p>
        </p:txBody>
      </p:sp>
      <p:sp>
        <p:nvSpPr>
          <p:cNvPr id="16" name="Content Placeholder 2">
            <a:extLst>
              <a:ext uri="{FF2B5EF4-FFF2-40B4-BE49-F238E27FC236}">
                <a16:creationId xmlns:a16="http://schemas.microsoft.com/office/drawing/2014/main" id="{CAADAFB9-B5E7-4F28-B1DF-490D5077E9D4}"/>
              </a:ext>
            </a:extLst>
          </p:cNvPr>
          <p:cNvSpPr txBox="1">
            <a:spLocks/>
          </p:cNvSpPr>
          <p:nvPr/>
        </p:nvSpPr>
        <p:spPr>
          <a:xfrm>
            <a:off x="790843" y="2669281"/>
            <a:ext cx="5090378" cy="24308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solidFill>
                  <a:schemeClr val="tx2"/>
                </a:solidFill>
              </a:rPr>
              <a:t>Current process is cumbersome</a:t>
            </a:r>
          </a:p>
          <a:p>
            <a:r>
              <a:rPr lang="en-US" sz="1600" err="1">
                <a:solidFill>
                  <a:schemeClr val="tx2"/>
                </a:solidFill>
              </a:rPr>
              <a:t>MLops</a:t>
            </a:r>
            <a:r>
              <a:rPr lang="en-US" sz="1600">
                <a:solidFill>
                  <a:schemeClr val="tx2"/>
                </a:solidFill>
              </a:rPr>
              <a:t> process are not matured and maturing</a:t>
            </a:r>
          </a:p>
          <a:p>
            <a:r>
              <a:rPr lang="en-US" sz="1600">
                <a:solidFill>
                  <a:schemeClr val="tx2"/>
                </a:solidFill>
              </a:rPr>
              <a:t>Missing Role Clarity</a:t>
            </a:r>
          </a:p>
          <a:p>
            <a:r>
              <a:rPr lang="en-US" sz="1600">
                <a:solidFill>
                  <a:schemeClr val="tx2"/>
                </a:solidFill>
              </a:rPr>
              <a:t>Training, Retraining and inference process are not clear</a:t>
            </a:r>
          </a:p>
          <a:p>
            <a:r>
              <a:rPr lang="en-US" sz="1600">
                <a:solidFill>
                  <a:schemeClr val="tx2"/>
                </a:solidFill>
              </a:rPr>
              <a:t>Continuous improvement is required</a:t>
            </a:r>
          </a:p>
          <a:p>
            <a:r>
              <a:rPr lang="en-US" sz="1600">
                <a:solidFill>
                  <a:schemeClr val="tx2"/>
                </a:solidFill>
              </a:rPr>
              <a:t>Monitoring performance and validation are required</a:t>
            </a:r>
          </a:p>
          <a:p>
            <a:r>
              <a:rPr lang="en-US" sz="1600" err="1">
                <a:solidFill>
                  <a:schemeClr val="tx2"/>
                </a:solidFill>
              </a:rPr>
              <a:t>MlOps</a:t>
            </a:r>
            <a:r>
              <a:rPr lang="en-US" sz="1600">
                <a:solidFill>
                  <a:schemeClr val="tx2"/>
                </a:solidFill>
              </a:rPr>
              <a:t> Challenge - </a:t>
            </a:r>
            <a:r>
              <a:rPr lang="en-US" sz="1600">
                <a:solidFill>
                  <a:schemeClr val="tx2"/>
                </a:solidFill>
                <a:hlinkClick r:id="rId2"/>
              </a:rPr>
              <a:t>Link</a:t>
            </a:r>
            <a:endParaRPr lang="en-US" sz="1600">
              <a:solidFill>
                <a:schemeClr val="tx2"/>
              </a:solidFill>
            </a:endParaRPr>
          </a:p>
          <a:p>
            <a:endParaRPr lang="en-US" sz="1600">
              <a:solidFill>
                <a:schemeClr val="tx2"/>
              </a:solidFill>
            </a:endParaRPr>
          </a:p>
          <a:p>
            <a:endParaRPr lang="en-US" sz="1600">
              <a:solidFill>
                <a:schemeClr val="tx2"/>
              </a:solidFill>
            </a:endParaRPr>
          </a:p>
        </p:txBody>
      </p:sp>
      <p:sp>
        <p:nvSpPr>
          <p:cNvPr id="4" name="TextBox 3">
            <a:extLst>
              <a:ext uri="{FF2B5EF4-FFF2-40B4-BE49-F238E27FC236}">
                <a16:creationId xmlns:a16="http://schemas.microsoft.com/office/drawing/2014/main" id="{0773F207-C330-4659-80D8-7AA891D2270D}"/>
              </a:ext>
            </a:extLst>
          </p:cNvPr>
          <p:cNvSpPr txBox="1"/>
          <p:nvPr/>
        </p:nvSpPr>
        <p:spPr>
          <a:xfrm>
            <a:off x="858682" y="2144110"/>
            <a:ext cx="2599558" cy="369332"/>
          </a:xfrm>
          <a:prstGeom prst="rect">
            <a:avLst/>
          </a:prstGeom>
          <a:noFill/>
        </p:spPr>
        <p:txBody>
          <a:bodyPr wrap="none" rtlCol="0">
            <a:spAutoFit/>
          </a:bodyPr>
          <a:lstStyle/>
          <a:p>
            <a:r>
              <a:rPr lang="en-US" b="1"/>
              <a:t>Challenges Present Today</a:t>
            </a:r>
          </a:p>
        </p:txBody>
      </p:sp>
      <p:sp>
        <p:nvSpPr>
          <p:cNvPr id="17" name="TextBox 16">
            <a:extLst>
              <a:ext uri="{FF2B5EF4-FFF2-40B4-BE49-F238E27FC236}">
                <a16:creationId xmlns:a16="http://schemas.microsoft.com/office/drawing/2014/main" id="{68CAFAF6-75A8-41D5-817D-45F38DA02317}"/>
              </a:ext>
            </a:extLst>
          </p:cNvPr>
          <p:cNvSpPr txBox="1"/>
          <p:nvPr/>
        </p:nvSpPr>
        <p:spPr>
          <a:xfrm>
            <a:off x="6181597" y="2051500"/>
            <a:ext cx="2642647" cy="369332"/>
          </a:xfrm>
          <a:prstGeom prst="rect">
            <a:avLst/>
          </a:prstGeom>
          <a:noFill/>
        </p:spPr>
        <p:txBody>
          <a:bodyPr wrap="none" rtlCol="0">
            <a:spAutoFit/>
          </a:bodyPr>
          <a:lstStyle/>
          <a:p>
            <a:r>
              <a:rPr lang="en-US" b="1"/>
              <a:t>Possible Resolution Hacks</a:t>
            </a:r>
          </a:p>
        </p:txBody>
      </p:sp>
    </p:spTree>
    <p:extLst>
      <p:ext uri="{BB962C8B-B14F-4D97-AF65-F5344CB8AC3E}">
        <p14:creationId xmlns:p14="http://schemas.microsoft.com/office/powerpoint/2010/main" val="969577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1478-0F3F-4BEA-AEAD-A318D48EC671}"/>
              </a:ext>
            </a:extLst>
          </p:cNvPr>
          <p:cNvSpPr>
            <a:spLocks noGrp="1"/>
          </p:cNvSpPr>
          <p:nvPr>
            <p:ph type="title"/>
          </p:nvPr>
        </p:nvSpPr>
        <p:spPr/>
        <p:txBody>
          <a:bodyPr/>
          <a:lstStyle/>
          <a:p>
            <a:r>
              <a:rPr lang="en-US">
                <a:cs typeface="Calibri Light"/>
              </a:rPr>
              <a:t>Basic Model Development</a:t>
            </a: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4176B7A8-C8E8-4AB2-87EF-A48AD214F20C}"/>
              </a:ext>
            </a:extLst>
          </p:cNvPr>
          <p:cNvPicPr>
            <a:picLocks noGrp="1" noChangeAspect="1"/>
          </p:cNvPicPr>
          <p:nvPr>
            <p:ph idx="1"/>
          </p:nvPr>
        </p:nvPicPr>
        <p:blipFill>
          <a:blip r:embed="rId2"/>
          <a:stretch>
            <a:fillRect/>
          </a:stretch>
        </p:blipFill>
        <p:spPr>
          <a:xfrm>
            <a:off x="878377" y="1825625"/>
            <a:ext cx="10298476" cy="4351338"/>
          </a:xfrm>
        </p:spPr>
      </p:pic>
    </p:spTree>
    <p:extLst>
      <p:ext uri="{BB962C8B-B14F-4D97-AF65-F5344CB8AC3E}">
        <p14:creationId xmlns:p14="http://schemas.microsoft.com/office/powerpoint/2010/main" val="1166213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8961-07B6-490D-AB3B-F18223A3C9DE}"/>
              </a:ext>
            </a:extLst>
          </p:cNvPr>
          <p:cNvSpPr>
            <a:spLocks noGrp="1"/>
          </p:cNvSpPr>
          <p:nvPr>
            <p:ph type="title"/>
          </p:nvPr>
        </p:nvSpPr>
        <p:spPr/>
        <p:txBody>
          <a:bodyPr/>
          <a:lstStyle/>
          <a:p>
            <a:r>
              <a:rPr lang="en-US">
                <a:cs typeface="Calibri Light"/>
              </a:rPr>
              <a:t>AutoML Model Developent</a:t>
            </a: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7B6097EB-EE1F-43AC-9C24-F5633D53B887}"/>
              </a:ext>
            </a:extLst>
          </p:cNvPr>
          <p:cNvPicPr>
            <a:picLocks noGrp="1" noChangeAspect="1"/>
          </p:cNvPicPr>
          <p:nvPr>
            <p:ph idx="1"/>
          </p:nvPr>
        </p:nvPicPr>
        <p:blipFill>
          <a:blip r:embed="rId2"/>
          <a:stretch>
            <a:fillRect/>
          </a:stretch>
        </p:blipFill>
        <p:spPr>
          <a:xfrm>
            <a:off x="946762" y="1825625"/>
            <a:ext cx="10298476" cy="4351338"/>
          </a:xfrm>
        </p:spPr>
      </p:pic>
    </p:spTree>
    <p:extLst>
      <p:ext uri="{BB962C8B-B14F-4D97-AF65-F5344CB8AC3E}">
        <p14:creationId xmlns:p14="http://schemas.microsoft.com/office/powerpoint/2010/main" val="67045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962F-3CF7-4564-8AB9-81B8CAB2542B}"/>
              </a:ext>
            </a:extLst>
          </p:cNvPr>
          <p:cNvSpPr>
            <a:spLocks noGrp="1"/>
          </p:cNvSpPr>
          <p:nvPr>
            <p:ph type="title"/>
          </p:nvPr>
        </p:nvSpPr>
        <p:spPr/>
        <p:txBody>
          <a:bodyPr/>
          <a:lstStyle/>
          <a:p>
            <a:r>
              <a:rPr lang="en-US"/>
              <a:t>Challenges</a:t>
            </a:r>
          </a:p>
        </p:txBody>
      </p:sp>
      <p:sp>
        <p:nvSpPr>
          <p:cNvPr id="3" name="Content Placeholder 2">
            <a:extLst>
              <a:ext uri="{FF2B5EF4-FFF2-40B4-BE49-F238E27FC236}">
                <a16:creationId xmlns:a16="http://schemas.microsoft.com/office/drawing/2014/main" id="{F36079FE-EE1D-4A55-AB6E-A5E6DE460804}"/>
              </a:ext>
            </a:extLst>
          </p:cNvPr>
          <p:cNvSpPr>
            <a:spLocks noGrp="1"/>
          </p:cNvSpPr>
          <p:nvPr>
            <p:ph idx="1"/>
          </p:nvPr>
        </p:nvSpPr>
        <p:spPr/>
        <p:txBody>
          <a:bodyPr/>
          <a:lstStyle/>
          <a:p>
            <a:r>
              <a:rPr lang="en-US"/>
              <a:t>Azure ML Designer – </a:t>
            </a:r>
            <a:r>
              <a:rPr lang="en-US" err="1"/>
              <a:t>MLOps</a:t>
            </a:r>
            <a:endParaRPr lang="en-US"/>
          </a:p>
          <a:p>
            <a:r>
              <a:rPr lang="en-US"/>
              <a:t>We do have a team – let’s use them</a:t>
            </a:r>
          </a:p>
          <a:p>
            <a:r>
              <a:rPr lang="en-US"/>
              <a:t>Simple Model – Yes</a:t>
            </a:r>
          </a:p>
          <a:p>
            <a:r>
              <a:rPr lang="en-US"/>
              <a:t>Conceptualize/Framework – high level End to End flow - Yes</a:t>
            </a:r>
          </a:p>
          <a:p>
            <a:endParaRPr lang="en-US"/>
          </a:p>
        </p:txBody>
      </p:sp>
    </p:spTree>
    <p:extLst>
      <p:ext uri="{BB962C8B-B14F-4D97-AF65-F5344CB8AC3E}">
        <p14:creationId xmlns:p14="http://schemas.microsoft.com/office/powerpoint/2010/main" val="1791715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6376-4D26-41B0-AB0B-9478E4B30216}"/>
              </a:ext>
            </a:extLst>
          </p:cNvPr>
          <p:cNvSpPr>
            <a:spLocks noGrp="1"/>
          </p:cNvSpPr>
          <p:nvPr>
            <p:ph type="title"/>
          </p:nvPr>
        </p:nvSpPr>
        <p:spPr>
          <a:xfrm>
            <a:off x="838200" y="365126"/>
            <a:ext cx="10515600" cy="687388"/>
          </a:xfrm>
        </p:spPr>
        <p:txBody>
          <a:bodyPr>
            <a:normAutofit fontScale="90000"/>
          </a:bodyPr>
          <a:lstStyle/>
          <a:p>
            <a:r>
              <a:rPr lang="en-US" err="1"/>
              <a:t>MLOps</a:t>
            </a:r>
            <a:r>
              <a:rPr lang="en-US"/>
              <a:t> Teams Involved</a:t>
            </a:r>
          </a:p>
        </p:txBody>
      </p:sp>
      <p:graphicFrame>
        <p:nvGraphicFramePr>
          <p:cNvPr id="4" name="Content Placeholder 3">
            <a:extLst>
              <a:ext uri="{FF2B5EF4-FFF2-40B4-BE49-F238E27FC236}">
                <a16:creationId xmlns:a16="http://schemas.microsoft.com/office/drawing/2014/main" id="{F5125FC7-2BF3-4ED2-83EB-1B3D7A659524}"/>
              </a:ext>
            </a:extLst>
          </p:cNvPr>
          <p:cNvGraphicFramePr>
            <a:graphicFrameLocks noGrp="1"/>
          </p:cNvGraphicFramePr>
          <p:nvPr>
            <p:ph idx="1"/>
            <p:extLst>
              <p:ext uri="{D42A27DB-BD31-4B8C-83A1-F6EECF244321}">
                <p14:modId xmlns:p14="http://schemas.microsoft.com/office/powerpoint/2010/main" val="1443354909"/>
              </p:ext>
            </p:extLst>
          </p:nvPr>
        </p:nvGraphicFramePr>
        <p:xfrm>
          <a:off x="838200" y="1366838"/>
          <a:ext cx="10515600" cy="4810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7341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12EE-14A8-4D1C-8687-4DFB7B5125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5BA308-BE9C-42F6-998B-0A0B7F8DDB66}"/>
              </a:ext>
            </a:extLst>
          </p:cNvPr>
          <p:cNvSpPr>
            <a:spLocks noGrp="1"/>
          </p:cNvSpPr>
          <p:nvPr>
            <p:ph idx="1"/>
          </p:nvPr>
        </p:nvSpPr>
        <p:spPr/>
        <p:txBody>
          <a:bodyPr/>
          <a:lstStyle/>
          <a:p>
            <a:endParaRPr lang="en-US"/>
          </a:p>
        </p:txBody>
      </p:sp>
      <p:pic>
        <p:nvPicPr>
          <p:cNvPr id="5122" name="Picture 2" descr="A screenshot of a computer&#10;&#10;Description automatically generated with medium confidence">
            <a:extLst>
              <a:ext uri="{FF2B5EF4-FFF2-40B4-BE49-F238E27FC236}">
                <a16:creationId xmlns:a16="http://schemas.microsoft.com/office/drawing/2014/main" id="{D6E7A7F6-8835-48EF-972E-990E0737E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0"/>
            <a:ext cx="11915775" cy="6858000"/>
          </a:xfrm>
          <a:prstGeom prst="rect">
            <a:avLst/>
          </a:prstGeom>
          <a:noFill/>
        </p:spPr>
      </p:pic>
    </p:spTree>
    <p:extLst>
      <p:ext uri="{BB962C8B-B14F-4D97-AF65-F5344CB8AC3E}">
        <p14:creationId xmlns:p14="http://schemas.microsoft.com/office/powerpoint/2010/main" val="3526549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E8B19-5271-463C-8CA9-F7A3892BD7C0}"/>
              </a:ext>
            </a:extLst>
          </p:cNvPr>
          <p:cNvSpPr>
            <a:spLocks noGrp="1"/>
          </p:cNvSpPr>
          <p:nvPr>
            <p:ph type="title"/>
          </p:nvPr>
        </p:nvSpPr>
        <p:spPr/>
        <p:txBody>
          <a:bodyPr/>
          <a:lstStyle/>
          <a:p>
            <a:r>
              <a:rPr lang="en-US"/>
              <a:t>Teams</a:t>
            </a:r>
          </a:p>
        </p:txBody>
      </p:sp>
      <p:sp>
        <p:nvSpPr>
          <p:cNvPr id="3" name="Content Placeholder 2">
            <a:extLst>
              <a:ext uri="{FF2B5EF4-FFF2-40B4-BE49-F238E27FC236}">
                <a16:creationId xmlns:a16="http://schemas.microsoft.com/office/drawing/2014/main" id="{C3FCC1E1-4C6C-41F5-872A-60C16415C82B}"/>
              </a:ext>
            </a:extLst>
          </p:cNvPr>
          <p:cNvSpPr>
            <a:spLocks noGrp="1"/>
          </p:cNvSpPr>
          <p:nvPr>
            <p:ph idx="1"/>
          </p:nvPr>
        </p:nvSpPr>
        <p:spPr/>
        <p:txBody>
          <a:bodyPr/>
          <a:lstStyle/>
          <a:p>
            <a:r>
              <a:rPr lang="en-US" sz="2800"/>
              <a:t>Conceptualize/Framework – high level End to End flow – Yes</a:t>
            </a:r>
          </a:p>
          <a:p>
            <a:pPr lvl="1"/>
            <a:r>
              <a:rPr lang="en-US"/>
              <a:t>Meer/Jonathan/Dong/Atanu/Vandana</a:t>
            </a:r>
          </a:p>
          <a:p>
            <a:r>
              <a:rPr lang="en-US"/>
              <a:t>Simple Model</a:t>
            </a:r>
          </a:p>
          <a:p>
            <a:pPr lvl="1"/>
            <a:r>
              <a:rPr lang="en-US"/>
              <a:t>Megan Masanz</a:t>
            </a:r>
          </a:p>
          <a:p>
            <a:r>
              <a:rPr lang="en-US"/>
              <a:t>Video/presentation</a:t>
            </a:r>
          </a:p>
          <a:p>
            <a:pPr lvl="1"/>
            <a:r>
              <a:rPr lang="en-US"/>
              <a:t>Bala/Megan/Jonathan</a:t>
            </a:r>
          </a:p>
          <a:p>
            <a:r>
              <a:rPr lang="en-US"/>
              <a:t>Others</a:t>
            </a:r>
          </a:p>
          <a:p>
            <a:pPr marL="457200" lvl="1" indent="0">
              <a:buNone/>
            </a:pPr>
            <a:endParaRPr lang="en-US"/>
          </a:p>
        </p:txBody>
      </p:sp>
    </p:spTree>
    <p:extLst>
      <p:ext uri="{BB962C8B-B14F-4D97-AF65-F5344CB8AC3E}">
        <p14:creationId xmlns:p14="http://schemas.microsoft.com/office/powerpoint/2010/main" val="4060404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C9DB-AE80-4417-9C84-A1A4EE59D58D}"/>
              </a:ext>
            </a:extLst>
          </p:cNvPr>
          <p:cNvSpPr>
            <a:spLocks noGrp="1"/>
          </p:cNvSpPr>
          <p:nvPr>
            <p:ph type="title"/>
          </p:nvPr>
        </p:nvSpPr>
        <p:spPr>
          <a:xfrm>
            <a:off x="838200" y="365126"/>
            <a:ext cx="10515600" cy="977900"/>
          </a:xfrm>
        </p:spPr>
        <p:txBody>
          <a:bodyPr>
            <a:normAutofit/>
          </a:bodyPr>
          <a:lstStyle/>
          <a:p>
            <a:r>
              <a:rPr lang="en-US" sz="3100"/>
              <a:t>Conceptualize/Framework – high level End to End flow - Yes</a:t>
            </a:r>
            <a:endParaRPr lang="en-US"/>
          </a:p>
        </p:txBody>
      </p:sp>
      <p:sp>
        <p:nvSpPr>
          <p:cNvPr id="3" name="Content Placeholder 2">
            <a:extLst>
              <a:ext uri="{FF2B5EF4-FFF2-40B4-BE49-F238E27FC236}">
                <a16:creationId xmlns:a16="http://schemas.microsoft.com/office/drawing/2014/main" id="{930054F6-D35C-4F9F-BAC5-4093D21FB897}"/>
              </a:ext>
            </a:extLst>
          </p:cNvPr>
          <p:cNvSpPr>
            <a:spLocks noGrp="1"/>
          </p:cNvSpPr>
          <p:nvPr>
            <p:ph idx="1"/>
          </p:nvPr>
        </p:nvSpPr>
        <p:spPr>
          <a:xfrm>
            <a:off x="838200" y="1452563"/>
            <a:ext cx="10515600" cy="4724400"/>
          </a:xfrm>
        </p:spPr>
        <p:txBody>
          <a:bodyPr/>
          <a:lstStyle/>
          <a:p>
            <a:endParaRPr lang="en-US"/>
          </a:p>
        </p:txBody>
      </p:sp>
    </p:spTree>
    <p:extLst>
      <p:ext uri="{BB962C8B-B14F-4D97-AF65-F5344CB8AC3E}">
        <p14:creationId xmlns:p14="http://schemas.microsoft.com/office/powerpoint/2010/main" val="188104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E7D2-BF44-4936-B446-AE26706A7321}"/>
              </a:ext>
            </a:extLst>
          </p:cNvPr>
          <p:cNvSpPr>
            <a:spLocks noGrp="1"/>
          </p:cNvSpPr>
          <p:nvPr>
            <p:ph type="title"/>
          </p:nvPr>
        </p:nvSpPr>
        <p:spPr/>
        <p:txBody>
          <a:bodyPr/>
          <a:lstStyle/>
          <a:p>
            <a:r>
              <a:rPr lang="en-US"/>
              <a:t>Simple Model – Yes</a:t>
            </a:r>
          </a:p>
        </p:txBody>
      </p:sp>
      <p:sp>
        <p:nvSpPr>
          <p:cNvPr id="3" name="Content Placeholder 2">
            <a:extLst>
              <a:ext uri="{FF2B5EF4-FFF2-40B4-BE49-F238E27FC236}">
                <a16:creationId xmlns:a16="http://schemas.microsoft.com/office/drawing/2014/main" id="{974C80B1-FB98-4569-B98D-DC4D4406CAF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02506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E17F-66D8-4DE2-B037-446F56B5BE47}"/>
              </a:ext>
            </a:extLst>
          </p:cNvPr>
          <p:cNvSpPr>
            <a:spLocks noGrp="1"/>
          </p:cNvSpPr>
          <p:nvPr>
            <p:ph type="title"/>
          </p:nvPr>
        </p:nvSpPr>
        <p:spPr/>
        <p:txBody>
          <a:bodyPr/>
          <a:lstStyle/>
          <a:p>
            <a:r>
              <a:rPr lang="en-US"/>
              <a:t>Outcome</a:t>
            </a:r>
          </a:p>
        </p:txBody>
      </p:sp>
      <p:sp>
        <p:nvSpPr>
          <p:cNvPr id="3" name="Content Placeholder 2">
            <a:extLst>
              <a:ext uri="{FF2B5EF4-FFF2-40B4-BE49-F238E27FC236}">
                <a16:creationId xmlns:a16="http://schemas.microsoft.com/office/drawing/2014/main" id="{AB434F0B-3CAB-4B94-9FDD-6E3A80E452CB}"/>
              </a:ext>
            </a:extLst>
          </p:cNvPr>
          <p:cNvSpPr>
            <a:spLocks noGrp="1"/>
          </p:cNvSpPr>
          <p:nvPr>
            <p:ph idx="1"/>
          </p:nvPr>
        </p:nvSpPr>
        <p:spPr/>
        <p:txBody>
          <a:bodyPr/>
          <a:lstStyle/>
          <a:p>
            <a:r>
              <a:rPr lang="en-US"/>
              <a:t>Create ML open hack</a:t>
            </a:r>
          </a:p>
          <a:p>
            <a:r>
              <a:rPr lang="en-US"/>
              <a:t>Build Solution Accelerator</a:t>
            </a:r>
          </a:p>
          <a:p>
            <a:r>
              <a:rPr lang="en-US"/>
              <a:t>Single Click deployable solution(Subject to customer review)</a:t>
            </a:r>
          </a:p>
          <a:p>
            <a:r>
              <a:rPr lang="en-US"/>
              <a:t>Document the Security and process for above accelerator</a:t>
            </a:r>
          </a:p>
          <a:p>
            <a:r>
              <a:rPr lang="en-US"/>
              <a:t>Deploy with customers – KPI (How many deployed)</a:t>
            </a:r>
          </a:p>
          <a:p>
            <a:endParaRPr lang="en-US"/>
          </a:p>
        </p:txBody>
      </p:sp>
    </p:spTree>
    <p:extLst>
      <p:ext uri="{BB962C8B-B14F-4D97-AF65-F5344CB8AC3E}">
        <p14:creationId xmlns:p14="http://schemas.microsoft.com/office/powerpoint/2010/main" val="3726547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CC7AA-F782-42DD-845D-F516E7139C8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Data Science Development process</a:t>
            </a:r>
          </a:p>
        </p:txBody>
      </p:sp>
      <p:pic>
        <p:nvPicPr>
          <p:cNvPr id="5" name="Content Placeholder 4">
            <a:extLst>
              <a:ext uri="{FF2B5EF4-FFF2-40B4-BE49-F238E27FC236}">
                <a16:creationId xmlns:a16="http://schemas.microsoft.com/office/drawing/2014/main" id="{33741FD9-FB5B-4B6B-91B5-08048DFA208E}"/>
              </a:ext>
            </a:extLst>
          </p:cNvPr>
          <p:cNvPicPr>
            <a:picLocks noGrp="1" noChangeAspect="1"/>
          </p:cNvPicPr>
          <p:nvPr>
            <p:ph idx="1"/>
          </p:nvPr>
        </p:nvPicPr>
        <p:blipFill>
          <a:blip r:embed="rId2"/>
          <a:stretch>
            <a:fillRect/>
          </a:stretch>
        </p:blipFill>
        <p:spPr>
          <a:xfrm>
            <a:off x="4730654" y="640080"/>
            <a:ext cx="6302094" cy="5578816"/>
          </a:xfrm>
          <a:prstGeom prst="rect">
            <a:avLst/>
          </a:prstGeom>
        </p:spPr>
      </p:pic>
    </p:spTree>
    <p:extLst>
      <p:ext uri="{BB962C8B-B14F-4D97-AF65-F5344CB8AC3E}">
        <p14:creationId xmlns:p14="http://schemas.microsoft.com/office/powerpoint/2010/main" val="1611090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73BE7-CDAB-4507-B197-9194B1B9906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Training Pipeline Automation</a:t>
            </a:r>
          </a:p>
        </p:txBody>
      </p:sp>
      <p:pic>
        <p:nvPicPr>
          <p:cNvPr id="5" name="Content Placeholder 4">
            <a:extLst>
              <a:ext uri="{FF2B5EF4-FFF2-40B4-BE49-F238E27FC236}">
                <a16:creationId xmlns:a16="http://schemas.microsoft.com/office/drawing/2014/main" id="{9C0AF5CE-3A94-4E5D-BE91-9A4A8BB766FF}"/>
              </a:ext>
            </a:extLst>
          </p:cNvPr>
          <p:cNvPicPr>
            <a:picLocks noGrp="1" noChangeAspect="1"/>
          </p:cNvPicPr>
          <p:nvPr>
            <p:ph idx="1"/>
          </p:nvPr>
        </p:nvPicPr>
        <p:blipFill>
          <a:blip r:embed="rId2"/>
          <a:stretch>
            <a:fillRect/>
          </a:stretch>
        </p:blipFill>
        <p:spPr>
          <a:xfrm>
            <a:off x="4641872" y="640080"/>
            <a:ext cx="6479658" cy="5578816"/>
          </a:xfrm>
          <a:prstGeom prst="rect">
            <a:avLst/>
          </a:prstGeom>
        </p:spPr>
      </p:pic>
    </p:spTree>
    <p:extLst>
      <p:ext uri="{BB962C8B-B14F-4D97-AF65-F5344CB8AC3E}">
        <p14:creationId xmlns:p14="http://schemas.microsoft.com/office/powerpoint/2010/main" val="93225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D44EE-FA73-4CE5-9D1E-E9AC419C967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Deploy</a:t>
            </a:r>
          </a:p>
        </p:txBody>
      </p:sp>
      <p:pic>
        <p:nvPicPr>
          <p:cNvPr id="5" name="Content Placeholder 4">
            <a:extLst>
              <a:ext uri="{FF2B5EF4-FFF2-40B4-BE49-F238E27FC236}">
                <a16:creationId xmlns:a16="http://schemas.microsoft.com/office/drawing/2014/main" id="{D681456D-8324-430A-A650-2CE7C2906E1D}"/>
              </a:ext>
            </a:extLst>
          </p:cNvPr>
          <p:cNvPicPr>
            <a:picLocks noGrp="1" noChangeAspect="1"/>
          </p:cNvPicPr>
          <p:nvPr>
            <p:ph idx="1"/>
          </p:nvPr>
        </p:nvPicPr>
        <p:blipFill>
          <a:blip r:embed="rId2"/>
          <a:stretch>
            <a:fillRect/>
          </a:stretch>
        </p:blipFill>
        <p:spPr>
          <a:xfrm>
            <a:off x="4565897" y="640080"/>
            <a:ext cx="6631608" cy="5578816"/>
          </a:xfrm>
          <a:prstGeom prst="rect">
            <a:avLst/>
          </a:prstGeom>
        </p:spPr>
      </p:pic>
    </p:spTree>
    <p:extLst>
      <p:ext uri="{BB962C8B-B14F-4D97-AF65-F5344CB8AC3E}">
        <p14:creationId xmlns:p14="http://schemas.microsoft.com/office/powerpoint/2010/main" val="1557454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42720B-36B8-4BC7-B4AF-86381F9BB620}"/>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err="1">
                <a:solidFill>
                  <a:srgbClr val="FFFFFF"/>
                </a:solidFill>
                <a:latin typeface="+mj-lt"/>
                <a:ea typeface="+mj-ea"/>
                <a:cs typeface="+mj-cs"/>
              </a:rPr>
              <a:t>MLOps</a:t>
            </a:r>
            <a:endParaRPr lang="en-US" sz="32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388C0CC0-C874-4270-A802-B6F5DB4FD59E}"/>
              </a:ext>
            </a:extLst>
          </p:cNvPr>
          <p:cNvPicPr>
            <a:picLocks noGrp="1" noChangeAspect="1"/>
          </p:cNvPicPr>
          <p:nvPr>
            <p:ph idx="1"/>
          </p:nvPr>
        </p:nvPicPr>
        <p:blipFill>
          <a:blip r:embed="rId2"/>
          <a:stretch>
            <a:fillRect/>
          </a:stretch>
        </p:blipFill>
        <p:spPr>
          <a:xfrm>
            <a:off x="6046785" y="640080"/>
            <a:ext cx="3669833" cy="5578816"/>
          </a:xfrm>
          <a:prstGeom prst="rect">
            <a:avLst/>
          </a:prstGeom>
        </p:spPr>
      </p:pic>
    </p:spTree>
    <p:extLst>
      <p:ext uri="{BB962C8B-B14F-4D97-AF65-F5344CB8AC3E}">
        <p14:creationId xmlns:p14="http://schemas.microsoft.com/office/powerpoint/2010/main" val="1135238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F5AD-FFD2-4A49-80BF-F8FF391267E4}"/>
              </a:ext>
            </a:extLst>
          </p:cNvPr>
          <p:cNvSpPr>
            <a:spLocks noGrp="1"/>
          </p:cNvSpPr>
          <p:nvPr>
            <p:ph type="title"/>
          </p:nvPr>
        </p:nvSpPr>
        <p:spPr>
          <a:xfrm>
            <a:off x="838200" y="365125"/>
            <a:ext cx="10515600" cy="739775"/>
          </a:xfrm>
        </p:spPr>
        <p:txBody>
          <a:bodyPr/>
          <a:lstStyle/>
          <a:p>
            <a:r>
              <a:rPr lang="en-US"/>
              <a:t>Customer IT Teams Involved</a:t>
            </a:r>
          </a:p>
        </p:txBody>
      </p:sp>
      <p:sp>
        <p:nvSpPr>
          <p:cNvPr id="3" name="Content Placeholder 2">
            <a:extLst>
              <a:ext uri="{FF2B5EF4-FFF2-40B4-BE49-F238E27FC236}">
                <a16:creationId xmlns:a16="http://schemas.microsoft.com/office/drawing/2014/main" id="{E2EC72C2-2C98-47C4-80CA-A61D9FFD016F}"/>
              </a:ext>
            </a:extLst>
          </p:cNvPr>
          <p:cNvSpPr>
            <a:spLocks noGrp="1"/>
          </p:cNvSpPr>
          <p:nvPr>
            <p:ph idx="1"/>
          </p:nvPr>
        </p:nvSpPr>
        <p:spPr>
          <a:xfrm>
            <a:off x="838199" y="1266825"/>
            <a:ext cx="10367963" cy="4910138"/>
          </a:xfrm>
        </p:spPr>
        <p:txBody>
          <a:bodyPr>
            <a:normAutofit lnSpcReduction="10000"/>
          </a:bodyPr>
          <a:lstStyle/>
          <a:p>
            <a:r>
              <a:rPr lang="en-US"/>
              <a:t>Networking</a:t>
            </a:r>
          </a:p>
          <a:p>
            <a:r>
              <a:rPr lang="en-US"/>
              <a:t>Security</a:t>
            </a:r>
          </a:p>
          <a:p>
            <a:r>
              <a:rPr lang="en-US"/>
              <a:t>Strategy/EA</a:t>
            </a:r>
          </a:p>
          <a:p>
            <a:r>
              <a:rPr lang="en-US"/>
              <a:t>Technical Architecture</a:t>
            </a:r>
          </a:p>
          <a:p>
            <a:r>
              <a:rPr lang="en-US"/>
              <a:t>Solution Architecture</a:t>
            </a:r>
          </a:p>
          <a:p>
            <a:r>
              <a:rPr lang="en-US"/>
              <a:t>DevOps/Release</a:t>
            </a:r>
          </a:p>
          <a:p>
            <a:r>
              <a:rPr lang="en-US"/>
              <a:t>Management</a:t>
            </a:r>
          </a:p>
          <a:p>
            <a:r>
              <a:rPr lang="en-US"/>
              <a:t>Planning</a:t>
            </a:r>
          </a:p>
          <a:p>
            <a:r>
              <a:rPr lang="en-US"/>
              <a:t>Budget</a:t>
            </a:r>
          </a:p>
          <a:p>
            <a:r>
              <a:rPr lang="en-US"/>
              <a:t>Business Analyst</a:t>
            </a:r>
          </a:p>
          <a:p>
            <a:endParaRPr lang="en-US"/>
          </a:p>
        </p:txBody>
      </p:sp>
    </p:spTree>
    <p:extLst>
      <p:ext uri="{BB962C8B-B14F-4D97-AF65-F5344CB8AC3E}">
        <p14:creationId xmlns:p14="http://schemas.microsoft.com/office/powerpoint/2010/main" val="38684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FB58-F1B3-407A-BA2E-4970A838663F}"/>
              </a:ext>
            </a:extLst>
          </p:cNvPr>
          <p:cNvSpPr>
            <a:spLocks noGrp="1"/>
          </p:cNvSpPr>
          <p:nvPr>
            <p:ph type="title"/>
          </p:nvPr>
        </p:nvSpPr>
        <p:spPr/>
        <p:txBody>
          <a:bodyPr/>
          <a:lstStyle/>
          <a:p>
            <a:r>
              <a:rPr lang="en-US"/>
              <a:t>Customer Data Science Team</a:t>
            </a:r>
          </a:p>
        </p:txBody>
      </p:sp>
      <p:sp>
        <p:nvSpPr>
          <p:cNvPr id="3" name="Content Placeholder 2">
            <a:extLst>
              <a:ext uri="{FF2B5EF4-FFF2-40B4-BE49-F238E27FC236}">
                <a16:creationId xmlns:a16="http://schemas.microsoft.com/office/drawing/2014/main" id="{1460F42C-7BB5-4EE1-82AB-310F69A6019B}"/>
              </a:ext>
            </a:extLst>
          </p:cNvPr>
          <p:cNvSpPr>
            <a:spLocks noGrp="1"/>
          </p:cNvSpPr>
          <p:nvPr>
            <p:ph idx="1"/>
          </p:nvPr>
        </p:nvSpPr>
        <p:spPr/>
        <p:txBody>
          <a:bodyPr/>
          <a:lstStyle/>
          <a:p>
            <a:r>
              <a:rPr lang="en-US"/>
              <a:t>Data engineers</a:t>
            </a:r>
          </a:p>
          <a:p>
            <a:r>
              <a:rPr lang="en-US"/>
              <a:t>Data scientists</a:t>
            </a:r>
          </a:p>
          <a:p>
            <a:r>
              <a:rPr lang="en-US"/>
              <a:t>AI engineers – writing code for </a:t>
            </a:r>
            <a:r>
              <a:rPr lang="en-US" err="1"/>
              <a:t>devops</a:t>
            </a:r>
            <a:endParaRPr lang="en-US"/>
          </a:p>
          <a:p>
            <a:r>
              <a:rPr lang="en-US"/>
              <a:t>AI/ML Architecture</a:t>
            </a:r>
          </a:p>
          <a:p>
            <a:r>
              <a:rPr lang="en-US"/>
              <a:t>AI/ML Business Analyst</a:t>
            </a:r>
          </a:p>
          <a:p>
            <a:r>
              <a:rPr lang="en-US"/>
              <a:t>SME – Usually business folks based on use case</a:t>
            </a:r>
          </a:p>
          <a:p>
            <a:r>
              <a:rPr lang="en-US"/>
              <a:t>Directory</a:t>
            </a:r>
          </a:p>
          <a:p>
            <a:r>
              <a:rPr lang="en-US"/>
              <a:t>CDO</a:t>
            </a:r>
          </a:p>
        </p:txBody>
      </p:sp>
    </p:spTree>
    <p:extLst>
      <p:ext uri="{BB962C8B-B14F-4D97-AF65-F5344CB8AC3E}">
        <p14:creationId xmlns:p14="http://schemas.microsoft.com/office/powerpoint/2010/main" val="33104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BFAF3A9-A138-4BD7-AB4B-1C5ED31C8952}"/>
              </a:ext>
            </a:extLst>
          </p:cNvPr>
          <p:cNvSpPr/>
          <p:nvPr/>
        </p:nvSpPr>
        <p:spPr>
          <a:xfrm>
            <a:off x="683454" y="3175000"/>
            <a:ext cx="4142399" cy="2842428"/>
          </a:xfrm>
          <a:prstGeom prst="rect">
            <a:avLst/>
          </a:prstGeom>
          <a:pattFill prst="wd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7EF804D-F2FF-4C51-B9B2-78331D301103}"/>
              </a:ext>
            </a:extLst>
          </p:cNvPr>
          <p:cNvSpPr>
            <a:spLocks noGrp="1"/>
          </p:cNvSpPr>
          <p:nvPr>
            <p:ph type="title"/>
          </p:nvPr>
        </p:nvSpPr>
        <p:spPr>
          <a:xfrm>
            <a:off x="600075" y="623888"/>
            <a:ext cx="10991850" cy="536575"/>
          </a:xfrm>
        </p:spPr>
        <p:txBody>
          <a:bodyPr>
            <a:normAutofit fontScale="90000"/>
          </a:bodyPr>
          <a:lstStyle/>
          <a:p>
            <a:r>
              <a:rPr lang="en-US"/>
              <a:t>How the roles function in - Customer</a:t>
            </a:r>
          </a:p>
        </p:txBody>
      </p:sp>
      <p:grpSp>
        <p:nvGrpSpPr>
          <p:cNvPr id="10" name="Group 9">
            <a:extLst>
              <a:ext uri="{FF2B5EF4-FFF2-40B4-BE49-F238E27FC236}">
                <a16:creationId xmlns:a16="http://schemas.microsoft.com/office/drawing/2014/main" id="{839597EE-6E1C-45D7-9980-6C13E2FDF02A}"/>
              </a:ext>
            </a:extLst>
          </p:cNvPr>
          <p:cNvGrpSpPr/>
          <p:nvPr/>
        </p:nvGrpSpPr>
        <p:grpSpPr>
          <a:xfrm>
            <a:off x="619125" y="1643863"/>
            <a:ext cx="4482790" cy="1986051"/>
            <a:chOff x="5802785" y="2578138"/>
            <a:chExt cx="4482790" cy="1986051"/>
          </a:xfrm>
        </p:grpSpPr>
        <p:sp>
          <p:nvSpPr>
            <p:cNvPr id="7" name="Title 1">
              <a:extLst>
                <a:ext uri="{FF2B5EF4-FFF2-40B4-BE49-F238E27FC236}">
                  <a16:creationId xmlns:a16="http://schemas.microsoft.com/office/drawing/2014/main" id="{682AC555-99AD-4AEB-9D99-5C70A325638B}"/>
                </a:ext>
              </a:extLst>
            </p:cNvPr>
            <p:cNvSpPr txBox="1">
              <a:spLocks/>
            </p:cNvSpPr>
            <p:nvPr/>
          </p:nvSpPr>
          <p:spPr>
            <a:xfrm flipH="1">
              <a:off x="5951375" y="2578138"/>
              <a:ext cx="4334200" cy="1911292"/>
            </a:xfrm>
            <a:prstGeom prst="rect">
              <a:avLst/>
            </a:prstGeom>
            <a:effectLst/>
          </p:spPr>
          <p:txBody>
            <a:bodyPr vert="horz" wrap="none" lIns="0" tIns="0" rIns="0" bIns="0" rtlCol="0" anchor="ctr">
              <a:spAutoFit/>
            </a:bodyPr>
            <a:lstStyle>
              <a:lvl1pPr algn="ctr" defTabSz="914400" rtl="0" eaLnBrk="1" latinLnBrk="0" hangingPunct="1">
                <a:lnSpc>
                  <a:spcPct val="90000"/>
                </a:lnSpc>
                <a:spcBef>
                  <a:spcPct val="0"/>
                </a:spcBef>
                <a:buNone/>
                <a:defRPr sz="6000" b="1" kern="1200">
                  <a:solidFill>
                    <a:srgbClr val="404040"/>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3800" b="1" i="0" u="none" strike="noStrike" kern="1200" cap="none" spc="1080" normalizeH="0" baseline="0" noProof="0">
                  <a:ln>
                    <a:noFill/>
                  </a:ln>
                  <a:solidFill>
                    <a:prstClr val="black"/>
                  </a:solidFill>
                  <a:effectLst/>
                  <a:uLnTx/>
                  <a:uFillTx/>
                  <a:latin typeface="Century Gothic" panose="020B0502020202020204"/>
                  <a:ea typeface="+mj-ea"/>
                  <a:cs typeface="+mj-cs"/>
                </a:rPr>
                <a:t>RACI</a:t>
              </a:r>
            </a:p>
          </p:txBody>
        </p:sp>
        <p:sp>
          <p:nvSpPr>
            <p:cNvPr id="8" name="Title 1">
              <a:extLst>
                <a:ext uri="{FF2B5EF4-FFF2-40B4-BE49-F238E27FC236}">
                  <a16:creationId xmlns:a16="http://schemas.microsoft.com/office/drawing/2014/main" id="{BC173BD7-3C7F-4623-83D9-31F632BAB20C}"/>
                </a:ext>
              </a:extLst>
            </p:cNvPr>
            <p:cNvSpPr txBox="1">
              <a:spLocks/>
            </p:cNvSpPr>
            <p:nvPr/>
          </p:nvSpPr>
          <p:spPr>
            <a:xfrm flipH="1">
              <a:off x="5802785" y="2959994"/>
              <a:ext cx="3183692" cy="1329595"/>
            </a:xfrm>
            <a:prstGeom prst="rect">
              <a:avLst/>
            </a:prstGeom>
            <a:effectLst/>
          </p:spPr>
          <p:txBody>
            <a:bodyPr vert="horz" wrap="none" lIns="0" tIns="0" rIns="0" bIns="0" rtlCol="0" anchor="ctr">
              <a:spAutoFit/>
            </a:bodyPr>
            <a:lstStyle>
              <a:lvl1pPr algn="l" defTabSz="914400" rtl="0" eaLnBrk="1" latinLnBrk="0" hangingPunct="1">
                <a:lnSpc>
                  <a:spcPct val="90000"/>
                </a:lnSpc>
                <a:spcBef>
                  <a:spcPct val="0"/>
                </a:spcBef>
                <a:buNone/>
                <a:defRPr sz="3200" b="1" kern="1200">
                  <a:solidFill>
                    <a:srgbClr val="40404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9600" b="1" i="0" u="none" strike="noStrike" kern="1200" cap="none" spc="1080" normalizeH="0" baseline="0" noProof="0">
                  <a:ln>
                    <a:noFill/>
                  </a:ln>
                  <a:solidFill>
                    <a:srgbClr val="F2293A"/>
                  </a:solidFill>
                  <a:effectLst/>
                  <a:uLnTx/>
                  <a:uFillTx/>
                  <a:latin typeface="Century Gothic" panose="020B0502020202020204"/>
                  <a:ea typeface="+mj-ea"/>
                  <a:cs typeface="+mj-cs"/>
                </a:rPr>
                <a:t>RACI</a:t>
              </a:r>
            </a:p>
          </p:txBody>
        </p:sp>
        <p:sp>
          <p:nvSpPr>
            <p:cNvPr id="9" name="Title 1">
              <a:extLst>
                <a:ext uri="{FF2B5EF4-FFF2-40B4-BE49-F238E27FC236}">
                  <a16:creationId xmlns:a16="http://schemas.microsoft.com/office/drawing/2014/main" id="{641B518D-3840-4739-9942-3A6016E64B69}"/>
                </a:ext>
              </a:extLst>
            </p:cNvPr>
            <p:cNvSpPr txBox="1">
              <a:spLocks/>
            </p:cNvSpPr>
            <p:nvPr/>
          </p:nvSpPr>
          <p:spPr>
            <a:xfrm flipH="1">
              <a:off x="5875175" y="4231790"/>
              <a:ext cx="1128514" cy="332399"/>
            </a:xfrm>
            <a:prstGeom prst="rect">
              <a:avLst/>
            </a:prstGeom>
            <a:effectLst/>
          </p:spPr>
          <p:txBody>
            <a:bodyPr vert="horz" wrap="none" lIns="0" tIns="0" rIns="0" bIns="0" rtlCol="0" anchor="ctr">
              <a:spAutoFit/>
            </a:bodyPr>
            <a:lstStyle>
              <a:lvl1pPr algn="ctr" defTabSz="914400" rtl="0" eaLnBrk="1" latinLnBrk="0" hangingPunct="1">
                <a:lnSpc>
                  <a:spcPct val="90000"/>
                </a:lnSpc>
                <a:spcBef>
                  <a:spcPct val="0"/>
                </a:spcBef>
                <a:buNone/>
                <a:defRPr sz="6000" b="1" kern="1200">
                  <a:solidFill>
                    <a:srgbClr val="40404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300" normalizeH="0" baseline="0" noProof="0">
                  <a:ln>
                    <a:noFill/>
                  </a:ln>
                  <a:solidFill>
                    <a:prstClr val="white"/>
                  </a:solidFill>
                  <a:effectLst/>
                  <a:uLnTx/>
                  <a:uFillTx/>
                  <a:latin typeface="Century Gothic" panose="020B0502020202020204"/>
                  <a:ea typeface="+mj-ea"/>
                  <a:cs typeface="+mj-cs"/>
                </a:rPr>
                <a:t>Matrix</a:t>
              </a:r>
            </a:p>
          </p:txBody>
        </p:sp>
      </p:grpSp>
      <p:graphicFrame>
        <p:nvGraphicFramePr>
          <p:cNvPr id="11" name="Table 10">
            <a:extLst>
              <a:ext uri="{FF2B5EF4-FFF2-40B4-BE49-F238E27FC236}">
                <a16:creationId xmlns:a16="http://schemas.microsoft.com/office/drawing/2014/main" id="{8CD0E74B-E465-4B87-8476-D76100E807D4}"/>
              </a:ext>
            </a:extLst>
          </p:cNvPr>
          <p:cNvGraphicFramePr>
            <a:graphicFrameLocks noGrp="1"/>
          </p:cNvGraphicFramePr>
          <p:nvPr/>
        </p:nvGraphicFramePr>
        <p:xfrm>
          <a:off x="4910115" y="1585816"/>
          <a:ext cx="7018438" cy="4394474"/>
        </p:xfrm>
        <a:graphic>
          <a:graphicData uri="http://schemas.openxmlformats.org/drawingml/2006/table">
            <a:tbl>
              <a:tblPr firstRow="1" bandRow="1">
                <a:tableStyleId>{5C22544A-7EE6-4342-B048-85BDC9FD1C3A}</a:tableStyleId>
              </a:tblPr>
              <a:tblGrid>
                <a:gridCol w="1002634">
                  <a:extLst>
                    <a:ext uri="{9D8B030D-6E8A-4147-A177-3AD203B41FA5}">
                      <a16:colId xmlns:a16="http://schemas.microsoft.com/office/drawing/2014/main" val="755780148"/>
                    </a:ext>
                  </a:extLst>
                </a:gridCol>
                <a:gridCol w="1002634">
                  <a:extLst>
                    <a:ext uri="{9D8B030D-6E8A-4147-A177-3AD203B41FA5}">
                      <a16:colId xmlns:a16="http://schemas.microsoft.com/office/drawing/2014/main" val="299166915"/>
                    </a:ext>
                  </a:extLst>
                </a:gridCol>
                <a:gridCol w="1002634">
                  <a:extLst>
                    <a:ext uri="{9D8B030D-6E8A-4147-A177-3AD203B41FA5}">
                      <a16:colId xmlns:a16="http://schemas.microsoft.com/office/drawing/2014/main" val="2365160701"/>
                    </a:ext>
                  </a:extLst>
                </a:gridCol>
                <a:gridCol w="1002634">
                  <a:extLst>
                    <a:ext uri="{9D8B030D-6E8A-4147-A177-3AD203B41FA5}">
                      <a16:colId xmlns:a16="http://schemas.microsoft.com/office/drawing/2014/main" val="2870405598"/>
                    </a:ext>
                  </a:extLst>
                </a:gridCol>
                <a:gridCol w="1002634">
                  <a:extLst>
                    <a:ext uri="{9D8B030D-6E8A-4147-A177-3AD203B41FA5}">
                      <a16:colId xmlns:a16="http://schemas.microsoft.com/office/drawing/2014/main" val="1242520656"/>
                    </a:ext>
                  </a:extLst>
                </a:gridCol>
                <a:gridCol w="1002634">
                  <a:extLst>
                    <a:ext uri="{9D8B030D-6E8A-4147-A177-3AD203B41FA5}">
                      <a16:colId xmlns:a16="http://schemas.microsoft.com/office/drawing/2014/main" val="2323352606"/>
                    </a:ext>
                  </a:extLst>
                </a:gridCol>
                <a:gridCol w="1002634">
                  <a:extLst>
                    <a:ext uri="{9D8B030D-6E8A-4147-A177-3AD203B41FA5}">
                      <a16:colId xmlns:a16="http://schemas.microsoft.com/office/drawing/2014/main" val="3409222921"/>
                    </a:ext>
                  </a:extLst>
                </a:gridCol>
              </a:tblGrid>
              <a:tr h="627782">
                <a:tc>
                  <a:txBody>
                    <a:bodyPr/>
                    <a:lstStyle/>
                    <a:p>
                      <a:endParaRPr lang="en-US" sz="1400">
                        <a:latin typeface="+mn-lt"/>
                      </a:endParaRPr>
                    </a:p>
                  </a:txBody>
                  <a:tcPr marL="36000" marR="36000" marT="36000" marB="36000" anchor="ctr">
                    <a:lnL w="12700" cmpd="sng">
                      <a:noFill/>
                    </a:lnL>
                    <a:lnR w="12700" cmpd="sng">
                      <a:noFill/>
                    </a:lnR>
                    <a:lnT w="12700" cmpd="sng">
                      <a:noFill/>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latin typeface="+mn-lt"/>
                        </a:rPr>
                        <a:t>Data Scientist</a:t>
                      </a:r>
                    </a:p>
                  </a:txBody>
                  <a:tcPr marL="36000" marR="36000" marT="36000" marB="36000" anchor="ctr">
                    <a:lnL w="12700" cmpd="sng">
                      <a:noFill/>
                    </a:lnL>
                    <a:lnR w="12700" cmpd="sng">
                      <a:noFill/>
                    </a:lnR>
                    <a:lnT w="12700" cmpd="sng">
                      <a:noFill/>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p>
                      <a:pPr algn="ctr"/>
                      <a:r>
                        <a:rPr lang="en-US" sz="1200">
                          <a:latin typeface="+mn-lt"/>
                        </a:rPr>
                        <a:t>Business SME</a:t>
                      </a:r>
                    </a:p>
                  </a:txBody>
                  <a:tcPr marL="36000" marR="36000" marT="36000" marB="36000" anchor="ctr">
                    <a:lnL w="12700" cmpd="sng">
                      <a:noFill/>
                    </a:lnL>
                    <a:lnR w="12700" cmpd="sng">
                      <a:noFill/>
                    </a:lnR>
                    <a:lnT w="12700" cmpd="sng">
                      <a:noFill/>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pPr algn="ctr"/>
                      <a:r>
                        <a:rPr lang="en-US" sz="1200">
                          <a:latin typeface="+mn-lt"/>
                        </a:rPr>
                        <a:t>Data Engineer</a:t>
                      </a:r>
                    </a:p>
                  </a:txBody>
                  <a:tcPr marL="36000" marR="36000" marT="36000" marB="36000" anchor="ctr">
                    <a:lnL w="12700" cmpd="sng">
                      <a:noFill/>
                    </a:lnL>
                    <a:lnR w="12700" cmpd="sng">
                      <a:noFill/>
                    </a:lnR>
                    <a:lnT w="12700" cmpd="sng">
                      <a:noFill/>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mn-lt"/>
                        </a:rPr>
                        <a:t>Business Owner</a:t>
                      </a:r>
                    </a:p>
                  </a:txBody>
                  <a:tcPr marL="36000" marR="36000" marT="36000" marB="36000" anchor="ctr">
                    <a:lnL w="12700" cmpd="sng">
                      <a:noFill/>
                    </a:lnL>
                    <a:lnR w="12700" cmpd="sng">
                      <a:noFill/>
                    </a:lnR>
                    <a:lnT w="12700" cmpd="sng">
                      <a:noFill/>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mn-lt"/>
                        </a:rPr>
                        <a:t>ML Engineer/CI/CD</a:t>
                      </a:r>
                    </a:p>
                  </a:txBody>
                  <a:tcPr marL="36000" marR="36000" marT="36000" marB="36000" anchor="ctr">
                    <a:lnL w="12700" cmpd="sng">
                      <a:noFill/>
                    </a:lnL>
                    <a:lnR w="12700" cmpd="sng">
                      <a:noFill/>
                    </a:lnR>
                    <a:lnT w="12700" cmpd="sng">
                      <a:noFill/>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mn-lt"/>
                        </a:rPr>
                        <a:t>IT – Azure/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mn-lt"/>
                        </a:rPr>
                        <a:t>Security</a:t>
                      </a:r>
                    </a:p>
                  </a:txBody>
                  <a:tcPr marL="36000" marR="36000" marT="36000" marB="36000" anchor="ctr">
                    <a:lnL w="12700" cmpd="sng">
                      <a:noFill/>
                    </a:lnL>
                    <a:lnR w="12700" cmpd="sng">
                      <a:noFill/>
                    </a:lnR>
                    <a:lnT w="12700" cmpd="sng">
                      <a:noFill/>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val="587952310"/>
                  </a:ext>
                </a:extLst>
              </a:tr>
              <a:tr h="627782">
                <a:tc>
                  <a:txBody>
                    <a:bodyPr/>
                    <a:lstStyle/>
                    <a:p>
                      <a:r>
                        <a:rPr lang="en-US" sz="1200" b="1">
                          <a:solidFill>
                            <a:schemeClr val="tx1"/>
                          </a:solidFill>
                          <a:latin typeface="+mn-lt"/>
                        </a:rPr>
                        <a:t>Data Engineering</a:t>
                      </a:r>
                    </a:p>
                  </a:txBody>
                  <a:tcPr marL="72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4173396"/>
                  </a:ext>
                </a:extLst>
              </a:tr>
              <a:tr h="627782">
                <a:tc>
                  <a:txBody>
                    <a:bodyPr/>
                    <a:lstStyle/>
                    <a:p>
                      <a:r>
                        <a:rPr lang="en-US" sz="1200" b="1">
                          <a:solidFill>
                            <a:schemeClr val="tx1"/>
                          </a:solidFill>
                          <a:latin typeface="+mn-lt"/>
                        </a:rPr>
                        <a:t>ML Model</a:t>
                      </a:r>
                    </a:p>
                  </a:txBody>
                  <a:tcPr marL="72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07661890"/>
                  </a:ext>
                </a:extLst>
              </a:tr>
              <a:tr h="627782">
                <a:tc>
                  <a:txBody>
                    <a:bodyPr/>
                    <a:lstStyle/>
                    <a:p>
                      <a:r>
                        <a:rPr lang="en-US" sz="1200" b="1">
                          <a:solidFill>
                            <a:schemeClr val="tx1"/>
                          </a:solidFill>
                          <a:latin typeface="+mn-lt"/>
                        </a:rPr>
                        <a:t>Prod Code</a:t>
                      </a:r>
                    </a:p>
                  </a:txBody>
                  <a:tcPr marL="72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455322"/>
                  </a:ext>
                </a:extLst>
              </a:tr>
              <a:tr h="627782">
                <a:tc>
                  <a:txBody>
                    <a:bodyPr/>
                    <a:lstStyle/>
                    <a:p>
                      <a:r>
                        <a:rPr lang="en-US" sz="1200" b="1" err="1">
                          <a:solidFill>
                            <a:schemeClr val="tx1"/>
                          </a:solidFill>
                          <a:latin typeface="+mn-lt"/>
                        </a:rPr>
                        <a:t>MLOps</a:t>
                      </a:r>
                      <a:endParaRPr lang="en-US" sz="1200" b="1">
                        <a:solidFill>
                          <a:schemeClr val="tx1"/>
                        </a:solidFill>
                        <a:latin typeface="+mn-lt"/>
                      </a:endParaRPr>
                    </a:p>
                  </a:txBody>
                  <a:tcPr marL="72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19493041"/>
                  </a:ext>
                </a:extLst>
              </a:tr>
              <a:tr h="6277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n-lt"/>
                        </a:rPr>
                        <a:t>Business analyst/ Validate</a:t>
                      </a:r>
                    </a:p>
                  </a:txBody>
                  <a:tcPr marL="72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37132556"/>
                  </a:ext>
                </a:extLst>
              </a:tr>
              <a:tr h="6277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n-lt"/>
                        </a:rPr>
                        <a:t>Prod Deploy</a:t>
                      </a:r>
                    </a:p>
                  </a:txBody>
                  <a:tcPr marL="72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F2293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F2293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F2293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F2293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F2293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F2293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a:latin typeface="+mn-lt"/>
                      </a:endParaRPr>
                    </a:p>
                  </a:txBody>
                  <a:tcPr marL="36000" marR="36000" marT="36000" marB="36000" anchor="ctr">
                    <a:lnL w="12700" cmpd="sng">
                      <a:noFill/>
                    </a:lnL>
                    <a:lnR w="12700" cmpd="sng">
                      <a:noFill/>
                    </a:lnR>
                    <a:lnT w="6350" cap="flat" cmpd="sng" algn="ctr">
                      <a:solidFill>
                        <a:srgbClr val="A6A6A6"/>
                      </a:solidFill>
                      <a:prstDash val="solid"/>
                      <a:round/>
                      <a:headEnd type="none" w="med" len="med"/>
                      <a:tailEnd type="none" w="med" len="med"/>
                    </a:lnT>
                    <a:lnB w="6350" cap="flat" cmpd="sng" algn="ctr">
                      <a:solidFill>
                        <a:srgbClr val="F2293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93024570"/>
                  </a:ext>
                </a:extLst>
              </a:tr>
            </a:tbl>
          </a:graphicData>
        </a:graphic>
      </p:graphicFrame>
      <p:grpSp>
        <p:nvGrpSpPr>
          <p:cNvPr id="70" name="Group 69">
            <a:extLst>
              <a:ext uri="{FF2B5EF4-FFF2-40B4-BE49-F238E27FC236}">
                <a16:creationId xmlns:a16="http://schemas.microsoft.com/office/drawing/2014/main" id="{76946BD5-BDB8-4850-B493-40A7647A8147}"/>
              </a:ext>
            </a:extLst>
          </p:cNvPr>
          <p:cNvGrpSpPr/>
          <p:nvPr/>
        </p:nvGrpSpPr>
        <p:grpSpPr>
          <a:xfrm>
            <a:off x="714375" y="5657850"/>
            <a:ext cx="3950073" cy="216406"/>
            <a:chOff x="1022109" y="5130800"/>
            <a:chExt cx="3950073" cy="216406"/>
          </a:xfrm>
        </p:grpSpPr>
        <p:sp>
          <p:nvSpPr>
            <p:cNvPr id="58" name="Oval 57">
              <a:extLst>
                <a:ext uri="{FF2B5EF4-FFF2-40B4-BE49-F238E27FC236}">
                  <a16:creationId xmlns:a16="http://schemas.microsoft.com/office/drawing/2014/main" id="{0BC73491-FB31-4AF0-828E-AE443ACB95C1}"/>
                </a:ext>
              </a:extLst>
            </p:cNvPr>
            <p:cNvSpPr/>
            <p:nvPr/>
          </p:nvSpPr>
          <p:spPr>
            <a:xfrm>
              <a:off x="1022109" y="5130800"/>
              <a:ext cx="216406" cy="216406"/>
            </a:xfrm>
            <a:prstGeom prst="ellipse">
              <a:avLst/>
            </a:prstGeom>
            <a:solidFill>
              <a:srgbClr val="F229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entury Gothic" panose="020B0502020202020204"/>
                  <a:ea typeface="+mn-ea"/>
                  <a:cs typeface="+mn-cs"/>
                </a:rPr>
                <a:t>R</a:t>
              </a:r>
            </a:p>
          </p:txBody>
        </p:sp>
        <p:sp>
          <p:nvSpPr>
            <p:cNvPr id="59" name="Oval 58">
              <a:extLst>
                <a:ext uri="{FF2B5EF4-FFF2-40B4-BE49-F238E27FC236}">
                  <a16:creationId xmlns:a16="http://schemas.microsoft.com/office/drawing/2014/main" id="{FBA545AD-F60D-4BA8-97C9-160B1A7D5792}"/>
                </a:ext>
              </a:extLst>
            </p:cNvPr>
            <p:cNvSpPr/>
            <p:nvPr/>
          </p:nvSpPr>
          <p:spPr>
            <a:xfrm>
              <a:off x="2115398" y="5130800"/>
              <a:ext cx="216406" cy="21640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entury Gothic" panose="020B0502020202020204"/>
                  <a:ea typeface="+mn-ea"/>
                  <a:cs typeface="+mn-cs"/>
                </a:rPr>
                <a:t>A</a:t>
              </a:r>
            </a:p>
          </p:txBody>
        </p:sp>
        <p:sp>
          <p:nvSpPr>
            <p:cNvPr id="60" name="Oval 59">
              <a:extLst>
                <a:ext uri="{FF2B5EF4-FFF2-40B4-BE49-F238E27FC236}">
                  <a16:creationId xmlns:a16="http://schemas.microsoft.com/office/drawing/2014/main" id="{4A731E3A-3BAA-4572-BDAB-A47EC3C12F2A}"/>
                </a:ext>
              </a:extLst>
            </p:cNvPr>
            <p:cNvSpPr/>
            <p:nvPr/>
          </p:nvSpPr>
          <p:spPr>
            <a:xfrm>
              <a:off x="3210291" y="5130800"/>
              <a:ext cx="216406" cy="2164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entury Gothic" panose="020B0502020202020204"/>
                  <a:ea typeface="+mn-ea"/>
                  <a:cs typeface="+mn-cs"/>
                </a:rPr>
                <a:t>C</a:t>
              </a:r>
            </a:p>
          </p:txBody>
        </p:sp>
        <p:sp>
          <p:nvSpPr>
            <p:cNvPr id="63" name="Oval 62">
              <a:extLst>
                <a:ext uri="{FF2B5EF4-FFF2-40B4-BE49-F238E27FC236}">
                  <a16:creationId xmlns:a16="http://schemas.microsoft.com/office/drawing/2014/main" id="{01BCA1F0-1F67-41B3-9DC2-3D99232AB0F9}"/>
                </a:ext>
              </a:extLst>
            </p:cNvPr>
            <p:cNvSpPr/>
            <p:nvPr/>
          </p:nvSpPr>
          <p:spPr>
            <a:xfrm>
              <a:off x="4183355" y="5130800"/>
              <a:ext cx="216406" cy="21640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66" name="Content Placeholder 2">
              <a:extLst>
                <a:ext uri="{FF2B5EF4-FFF2-40B4-BE49-F238E27FC236}">
                  <a16:creationId xmlns:a16="http://schemas.microsoft.com/office/drawing/2014/main" id="{80123743-C3E3-4344-9BE1-26B000D201CA}"/>
                </a:ext>
              </a:extLst>
            </p:cNvPr>
            <p:cNvSpPr txBox="1">
              <a:spLocks/>
            </p:cNvSpPr>
            <p:nvPr/>
          </p:nvSpPr>
          <p:spPr>
            <a:xfrm>
              <a:off x="1249885" y="5169754"/>
              <a:ext cx="734175" cy="1384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rgbClr val="40404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rgbClr val="40404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rgbClr val="40404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rgbClr val="40404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prstClr val="white">
                      <a:lumMod val="85000"/>
                    </a:prstClr>
                  </a:solidFill>
                  <a:effectLst/>
                  <a:uLnTx/>
                  <a:uFillTx/>
                  <a:latin typeface="Century Gothic" panose="020B0502020202020204"/>
                  <a:ea typeface="+mn-ea"/>
                  <a:cs typeface="+mn-cs"/>
                </a:rPr>
                <a:t>Responsible</a:t>
              </a:r>
            </a:p>
          </p:txBody>
        </p:sp>
        <p:sp>
          <p:nvSpPr>
            <p:cNvPr id="67" name="Content Placeholder 2">
              <a:extLst>
                <a:ext uri="{FF2B5EF4-FFF2-40B4-BE49-F238E27FC236}">
                  <a16:creationId xmlns:a16="http://schemas.microsoft.com/office/drawing/2014/main" id="{0DBDF5CC-F934-4ED6-B16B-82B080CD7CD4}"/>
                </a:ext>
              </a:extLst>
            </p:cNvPr>
            <p:cNvSpPr txBox="1">
              <a:spLocks/>
            </p:cNvSpPr>
            <p:nvPr/>
          </p:nvSpPr>
          <p:spPr>
            <a:xfrm>
              <a:off x="2343174" y="5169754"/>
              <a:ext cx="830356" cy="1384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rgbClr val="40404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rgbClr val="40404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rgbClr val="40404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rgbClr val="40404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prstClr val="white">
                      <a:lumMod val="85000"/>
                    </a:prstClr>
                  </a:solidFill>
                  <a:effectLst/>
                  <a:uLnTx/>
                  <a:uFillTx/>
                  <a:latin typeface="Century Gothic" panose="020B0502020202020204"/>
                  <a:ea typeface="+mn-ea"/>
                  <a:cs typeface="+mn-cs"/>
                </a:rPr>
                <a:t>Accountable</a:t>
              </a:r>
            </a:p>
          </p:txBody>
        </p:sp>
        <p:sp>
          <p:nvSpPr>
            <p:cNvPr id="68" name="Content Placeholder 2">
              <a:extLst>
                <a:ext uri="{FF2B5EF4-FFF2-40B4-BE49-F238E27FC236}">
                  <a16:creationId xmlns:a16="http://schemas.microsoft.com/office/drawing/2014/main" id="{154A2A81-7A1F-42C9-8C60-71880934BB71}"/>
                </a:ext>
              </a:extLst>
            </p:cNvPr>
            <p:cNvSpPr txBox="1">
              <a:spLocks/>
            </p:cNvSpPr>
            <p:nvPr/>
          </p:nvSpPr>
          <p:spPr>
            <a:xfrm>
              <a:off x="3438067" y="5169754"/>
              <a:ext cx="634789" cy="1384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rgbClr val="40404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rgbClr val="40404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rgbClr val="40404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rgbClr val="40404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prstClr val="white">
                      <a:lumMod val="85000"/>
                    </a:prstClr>
                  </a:solidFill>
                  <a:effectLst/>
                  <a:uLnTx/>
                  <a:uFillTx/>
                  <a:latin typeface="Century Gothic" panose="020B0502020202020204"/>
                  <a:ea typeface="+mn-ea"/>
                  <a:cs typeface="+mn-cs"/>
                </a:rPr>
                <a:t>Consulted</a:t>
              </a:r>
            </a:p>
          </p:txBody>
        </p:sp>
        <p:sp>
          <p:nvSpPr>
            <p:cNvPr id="69" name="Content Placeholder 2">
              <a:extLst>
                <a:ext uri="{FF2B5EF4-FFF2-40B4-BE49-F238E27FC236}">
                  <a16:creationId xmlns:a16="http://schemas.microsoft.com/office/drawing/2014/main" id="{00E737CF-5774-42FF-8C8D-87BB66EB4ABF}"/>
                </a:ext>
              </a:extLst>
            </p:cNvPr>
            <p:cNvSpPr txBox="1">
              <a:spLocks/>
            </p:cNvSpPr>
            <p:nvPr/>
          </p:nvSpPr>
          <p:spPr>
            <a:xfrm>
              <a:off x="4411131" y="5169754"/>
              <a:ext cx="561051" cy="1384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rgbClr val="40404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rgbClr val="40404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rgbClr val="40404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rgbClr val="40404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prstClr val="white">
                      <a:lumMod val="85000"/>
                    </a:prstClr>
                  </a:solidFill>
                  <a:effectLst/>
                  <a:uLnTx/>
                  <a:uFillTx/>
                  <a:latin typeface="Century Gothic" panose="020B0502020202020204"/>
                  <a:ea typeface="+mn-ea"/>
                  <a:cs typeface="+mn-cs"/>
                </a:rPr>
                <a:t>Informed</a:t>
              </a:r>
            </a:p>
          </p:txBody>
        </p:sp>
      </p:grpSp>
      <p:sp>
        <p:nvSpPr>
          <p:cNvPr id="71" name="Content Placeholder 2">
            <a:extLst>
              <a:ext uri="{FF2B5EF4-FFF2-40B4-BE49-F238E27FC236}">
                <a16:creationId xmlns:a16="http://schemas.microsoft.com/office/drawing/2014/main" id="{077D517F-5E33-4F02-ADC6-5AE68F829FB4}"/>
              </a:ext>
            </a:extLst>
          </p:cNvPr>
          <p:cNvSpPr txBox="1">
            <a:spLocks/>
          </p:cNvSpPr>
          <p:nvPr/>
        </p:nvSpPr>
        <p:spPr>
          <a:xfrm>
            <a:off x="714375" y="3890470"/>
            <a:ext cx="4189645" cy="1523494"/>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rgbClr val="40404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rgbClr val="40404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rgbClr val="40404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rgbClr val="40404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white">
                    <a:lumMod val="85000"/>
                  </a:prstClr>
                </a:solidFill>
                <a:effectLst/>
                <a:uLnTx/>
                <a:uFillTx/>
                <a:latin typeface="Century Gothic" panose="020B0502020202020204"/>
                <a:ea typeface="+mn-ea"/>
                <a:cs typeface="+mn-cs"/>
              </a:rPr>
              <a:t>If you take a look at the RACI chart for EDSP you’ll notice two things immediately – first, the Account team is involved in every stage in the process, they should never be kept out of the loop.  Second, accountability for the process is spread across several different roles, so teamwork and communication is essential.  Although there are certain prescribed points information handoff, this process will work best with non-sensitive information being granted as freely as possible to all involved.</a:t>
            </a:r>
          </a:p>
        </p:txBody>
      </p:sp>
      <p:sp>
        <p:nvSpPr>
          <p:cNvPr id="72" name="Rectangle 71">
            <a:extLst>
              <a:ext uri="{FF2B5EF4-FFF2-40B4-BE49-F238E27FC236}">
                <a16:creationId xmlns:a16="http://schemas.microsoft.com/office/drawing/2014/main" id="{CEA92F30-482D-42B9-9888-49097176BD27}"/>
              </a:ext>
            </a:extLst>
          </p:cNvPr>
          <p:cNvSpPr/>
          <p:nvPr/>
        </p:nvSpPr>
        <p:spPr>
          <a:xfrm rot="16200000" flipH="1" flipV="1">
            <a:off x="778784" y="3672925"/>
            <a:ext cx="45719" cy="174536"/>
          </a:xfrm>
          <a:prstGeom prst="rect">
            <a:avLst/>
          </a:prstGeom>
          <a:solidFill>
            <a:srgbClr val="F2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Oval 21">
            <a:extLst>
              <a:ext uri="{FF2B5EF4-FFF2-40B4-BE49-F238E27FC236}">
                <a16:creationId xmlns:a16="http://schemas.microsoft.com/office/drawing/2014/main" id="{DF5C3033-F5DA-4A18-B976-69F6CC28EDD0}"/>
              </a:ext>
            </a:extLst>
          </p:cNvPr>
          <p:cNvSpPr/>
          <p:nvPr/>
        </p:nvSpPr>
        <p:spPr>
          <a:xfrm>
            <a:off x="8213793" y="4256391"/>
            <a:ext cx="333794" cy="3337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A</a:t>
            </a:r>
          </a:p>
        </p:txBody>
      </p:sp>
      <p:sp>
        <p:nvSpPr>
          <p:cNvPr id="24" name="Oval 23">
            <a:extLst>
              <a:ext uri="{FF2B5EF4-FFF2-40B4-BE49-F238E27FC236}">
                <a16:creationId xmlns:a16="http://schemas.microsoft.com/office/drawing/2014/main" id="{AB42B702-70FE-4C7C-B63B-F324B126CBFF}"/>
              </a:ext>
            </a:extLst>
          </p:cNvPr>
          <p:cNvSpPr/>
          <p:nvPr/>
        </p:nvSpPr>
        <p:spPr>
          <a:xfrm>
            <a:off x="9156468" y="2969497"/>
            <a:ext cx="333794" cy="3337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A</a:t>
            </a:r>
          </a:p>
        </p:txBody>
      </p:sp>
      <p:sp>
        <p:nvSpPr>
          <p:cNvPr id="25" name="Oval 24">
            <a:extLst>
              <a:ext uri="{FF2B5EF4-FFF2-40B4-BE49-F238E27FC236}">
                <a16:creationId xmlns:a16="http://schemas.microsoft.com/office/drawing/2014/main" id="{74A61C56-8D31-41D7-9AB2-487F6767A773}"/>
              </a:ext>
            </a:extLst>
          </p:cNvPr>
          <p:cNvSpPr/>
          <p:nvPr/>
        </p:nvSpPr>
        <p:spPr>
          <a:xfrm>
            <a:off x="10059025" y="4294040"/>
            <a:ext cx="333794" cy="333794"/>
          </a:xfrm>
          <a:prstGeom prst="ellipse">
            <a:avLst/>
          </a:prstGeom>
          <a:solidFill>
            <a:srgbClr val="F229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R</a:t>
            </a:r>
          </a:p>
        </p:txBody>
      </p:sp>
      <p:sp>
        <p:nvSpPr>
          <p:cNvPr id="32" name="Oval 31">
            <a:extLst>
              <a:ext uri="{FF2B5EF4-FFF2-40B4-BE49-F238E27FC236}">
                <a16:creationId xmlns:a16="http://schemas.microsoft.com/office/drawing/2014/main" id="{EECD5443-4F4B-4914-BE86-E0302B2ED2A9}"/>
              </a:ext>
            </a:extLst>
          </p:cNvPr>
          <p:cNvSpPr/>
          <p:nvPr/>
        </p:nvSpPr>
        <p:spPr>
          <a:xfrm>
            <a:off x="6323048" y="2405888"/>
            <a:ext cx="333794" cy="3337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C</a:t>
            </a:r>
          </a:p>
        </p:txBody>
      </p:sp>
      <p:sp>
        <p:nvSpPr>
          <p:cNvPr id="33" name="Oval 32">
            <a:extLst>
              <a:ext uri="{FF2B5EF4-FFF2-40B4-BE49-F238E27FC236}">
                <a16:creationId xmlns:a16="http://schemas.microsoft.com/office/drawing/2014/main" id="{3E8CFA00-86A8-4D22-AE70-A6E8DE90405B}"/>
              </a:ext>
            </a:extLst>
          </p:cNvPr>
          <p:cNvSpPr/>
          <p:nvPr/>
        </p:nvSpPr>
        <p:spPr>
          <a:xfrm>
            <a:off x="8196165" y="3664141"/>
            <a:ext cx="333794" cy="3337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C</a:t>
            </a:r>
          </a:p>
        </p:txBody>
      </p:sp>
      <p:sp>
        <p:nvSpPr>
          <p:cNvPr id="34" name="Oval 33">
            <a:extLst>
              <a:ext uri="{FF2B5EF4-FFF2-40B4-BE49-F238E27FC236}">
                <a16:creationId xmlns:a16="http://schemas.microsoft.com/office/drawing/2014/main" id="{BE4A37AD-93DF-4303-9D49-0FFB24FFAAF1}"/>
              </a:ext>
            </a:extLst>
          </p:cNvPr>
          <p:cNvSpPr/>
          <p:nvPr/>
        </p:nvSpPr>
        <p:spPr>
          <a:xfrm>
            <a:off x="9142683" y="3664141"/>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43" name="Oval 42">
            <a:extLst>
              <a:ext uri="{FF2B5EF4-FFF2-40B4-BE49-F238E27FC236}">
                <a16:creationId xmlns:a16="http://schemas.microsoft.com/office/drawing/2014/main" id="{1A038B5A-AEAB-497A-BE21-DF188556F528}"/>
              </a:ext>
            </a:extLst>
          </p:cNvPr>
          <p:cNvSpPr/>
          <p:nvPr/>
        </p:nvSpPr>
        <p:spPr>
          <a:xfrm>
            <a:off x="10994609" y="3664141"/>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101" name="Oval 100">
            <a:extLst>
              <a:ext uri="{FF2B5EF4-FFF2-40B4-BE49-F238E27FC236}">
                <a16:creationId xmlns:a16="http://schemas.microsoft.com/office/drawing/2014/main" id="{DDAFEC82-3AA5-4B01-A43E-DDBEEFD8987F}"/>
              </a:ext>
            </a:extLst>
          </p:cNvPr>
          <p:cNvSpPr/>
          <p:nvPr/>
        </p:nvSpPr>
        <p:spPr>
          <a:xfrm>
            <a:off x="10994609" y="4933228"/>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105" name="Oval 104">
            <a:extLst>
              <a:ext uri="{FF2B5EF4-FFF2-40B4-BE49-F238E27FC236}">
                <a16:creationId xmlns:a16="http://schemas.microsoft.com/office/drawing/2014/main" id="{B6F31253-1F8D-46A7-8301-8717DE4AC159}"/>
              </a:ext>
            </a:extLst>
          </p:cNvPr>
          <p:cNvSpPr/>
          <p:nvPr/>
        </p:nvSpPr>
        <p:spPr>
          <a:xfrm>
            <a:off x="10994609" y="5533013"/>
            <a:ext cx="333794" cy="3337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A</a:t>
            </a:r>
          </a:p>
        </p:txBody>
      </p:sp>
      <p:sp>
        <p:nvSpPr>
          <p:cNvPr id="107" name="Oval 106">
            <a:extLst>
              <a:ext uri="{FF2B5EF4-FFF2-40B4-BE49-F238E27FC236}">
                <a16:creationId xmlns:a16="http://schemas.microsoft.com/office/drawing/2014/main" id="{14F131AC-987C-42B4-B73F-23C160816692}"/>
              </a:ext>
            </a:extLst>
          </p:cNvPr>
          <p:cNvSpPr/>
          <p:nvPr/>
        </p:nvSpPr>
        <p:spPr>
          <a:xfrm>
            <a:off x="6323048" y="5533013"/>
            <a:ext cx="333794" cy="3337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C</a:t>
            </a:r>
          </a:p>
        </p:txBody>
      </p:sp>
      <p:sp>
        <p:nvSpPr>
          <p:cNvPr id="109" name="Oval 108">
            <a:extLst>
              <a:ext uri="{FF2B5EF4-FFF2-40B4-BE49-F238E27FC236}">
                <a16:creationId xmlns:a16="http://schemas.microsoft.com/office/drawing/2014/main" id="{6FC1D517-AC98-46CD-9453-5DD8FA5C3D9A}"/>
              </a:ext>
            </a:extLst>
          </p:cNvPr>
          <p:cNvSpPr/>
          <p:nvPr/>
        </p:nvSpPr>
        <p:spPr>
          <a:xfrm>
            <a:off x="10994609" y="4294040"/>
            <a:ext cx="333794" cy="3337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C</a:t>
            </a:r>
          </a:p>
        </p:txBody>
      </p:sp>
      <p:sp>
        <p:nvSpPr>
          <p:cNvPr id="3" name="Oval 2">
            <a:extLst>
              <a:ext uri="{FF2B5EF4-FFF2-40B4-BE49-F238E27FC236}">
                <a16:creationId xmlns:a16="http://schemas.microsoft.com/office/drawing/2014/main" id="{17D123FA-3FE0-4295-A135-9AEC34FACF7C}"/>
              </a:ext>
            </a:extLst>
          </p:cNvPr>
          <p:cNvSpPr/>
          <p:nvPr/>
        </p:nvSpPr>
        <p:spPr>
          <a:xfrm>
            <a:off x="6323048" y="3043072"/>
            <a:ext cx="333794" cy="333794"/>
          </a:xfrm>
          <a:prstGeom prst="ellipse">
            <a:avLst/>
          </a:prstGeom>
          <a:solidFill>
            <a:srgbClr val="F229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R</a:t>
            </a:r>
          </a:p>
        </p:txBody>
      </p:sp>
      <p:sp>
        <p:nvSpPr>
          <p:cNvPr id="4" name="Oval 3">
            <a:extLst>
              <a:ext uri="{FF2B5EF4-FFF2-40B4-BE49-F238E27FC236}">
                <a16:creationId xmlns:a16="http://schemas.microsoft.com/office/drawing/2014/main" id="{31C81140-BA55-4AC8-9033-394BCDB1D256}"/>
              </a:ext>
            </a:extLst>
          </p:cNvPr>
          <p:cNvSpPr/>
          <p:nvPr/>
        </p:nvSpPr>
        <p:spPr>
          <a:xfrm>
            <a:off x="8203000" y="2414677"/>
            <a:ext cx="333794" cy="333794"/>
          </a:xfrm>
          <a:prstGeom prst="ellipse">
            <a:avLst/>
          </a:prstGeom>
          <a:solidFill>
            <a:srgbClr val="F229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R</a:t>
            </a:r>
          </a:p>
        </p:txBody>
      </p:sp>
      <p:sp>
        <p:nvSpPr>
          <p:cNvPr id="6" name="Oval 5">
            <a:extLst>
              <a:ext uri="{FF2B5EF4-FFF2-40B4-BE49-F238E27FC236}">
                <a16:creationId xmlns:a16="http://schemas.microsoft.com/office/drawing/2014/main" id="{27DAA8A3-D8A8-4563-A248-7EC808CF6BD8}"/>
              </a:ext>
            </a:extLst>
          </p:cNvPr>
          <p:cNvSpPr/>
          <p:nvPr/>
        </p:nvSpPr>
        <p:spPr>
          <a:xfrm>
            <a:off x="10994609" y="3005673"/>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13" name="Oval 12">
            <a:extLst>
              <a:ext uri="{FF2B5EF4-FFF2-40B4-BE49-F238E27FC236}">
                <a16:creationId xmlns:a16="http://schemas.microsoft.com/office/drawing/2014/main" id="{E01AE368-E15F-419D-8CFB-7DD939364001}"/>
              </a:ext>
            </a:extLst>
          </p:cNvPr>
          <p:cNvSpPr/>
          <p:nvPr/>
        </p:nvSpPr>
        <p:spPr>
          <a:xfrm>
            <a:off x="10994609" y="2342377"/>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16" name="Oval 15">
            <a:extLst>
              <a:ext uri="{FF2B5EF4-FFF2-40B4-BE49-F238E27FC236}">
                <a16:creationId xmlns:a16="http://schemas.microsoft.com/office/drawing/2014/main" id="{FDAFBE1F-A1CE-47CC-A84C-690F66C0977D}"/>
              </a:ext>
            </a:extLst>
          </p:cNvPr>
          <p:cNvSpPr/>
          <p:nvPr/>
        </p:nvSpPr>
        <p:spPr>
          <a:xfrm>
            <a:off x="7286850" y="2405888"/>
            <a:ext cx="333794" cy="3337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C</a:t>
            </a:r>
          </a:p>
        </p:txBody>
      </p:sp>
      <p:sp>
        <p:nvSpPr>
          <p:cNvPr id="17" name="Oval 16">
            <a:extLst>
              <a:ext uri="{FF2B5EF4-FFF2-40B4-BE49-F238E27FC236}">
                <a16:creationId xmlns:a16="http://schemas.microsoft.com/office/drawing/2014/main" id="{B8FA057A-D076-46F1-A1F5-0F63CD77DD41}"/>
              </a:ext>
            </a:extLst>
          </p:cNvPr>
          <p:cNvSpPr/>
          <p:nvPr/>
        </p:nvSpPr>
        <p:spPr>
          <a:xfrm>
            <a:off x="9158060" y="2382272"/>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18" name="Oval 17">
            <a:extLst>
              <a:ext uri="{FF2B5EF4-FFF2-40B4-BE49-F238E27FC236}">
                <a16:creationId xmlns:a16="http://schemas.microsoft.com/office/drawing/2014/main" id="{1435C9A2-CB05-4B2E-A477-A84F690ED1FB}"/>
              </a:ext>
            </a:extLst>
          </p:cNvPr>
          <p:cNvSpPr/>
          <p:nvPr/>
        </p:nvSpPr>
        <p:spPr>
          <a:xfrm>
            <a:off x="8187634" y="3005673"/>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19" name="Oval 18">
            <a:extLst>
              <a:ext uri="{FF2B5EF4-FFF2-40B4-BE49-F238E27FC236}">
                <a16:creationId xmlns:a16="http://schemas.microsoft.com/office/drawing/2014/main" id="{C23A7DBB-0A55-46FB-B0B6-DF93F2C3AC75}"/>
              </a:ext>
            </a:extLst>
          </p:cNvPr>
          <p:cNvSpPr/>
          <p:nvPr/>
        </p:nvSpPr>
        <p:spPr>
          <a:xfrm>
            <a:off x="10068577" y="3036800"/>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20" name="Oval 19">
            <a:extLst>
              <a:ext uri="{FF2B5EF4-FFF2-40B4-BE49-F238E27FC236}">
                <a16:creationId xmlns:a16="http://schemas.microsoft.com/office/drawing/2014/main" id="{B92A4046-96BF-4BBF-8ED5-5A3EF42B65B3}"/>
              </a:ext>
            </a:extLst>
          </p:cNvPr>
          <p:cNvSpPr/>
          <p:nvPr/>
        </p:nvSpPr>
        <p:spPr>
          <a:xfrm>
            <a:off x="6329790" y="3664141"/>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21" name="Oval 20">
            <a:extLst>
              <a:ext uri="{FF2B5EF4-FFF2-40B4-BE49-F238E27FC236}">
                <a16:creationId xmlns:a16="http://schemas.microsoft.com/office/drawing/2014/main" id="{AE0848D9-BE14-4C56-89A3-B1BBCEF28A1A}"/>
              </a:ext>
            </a:extLst>
          </p:cNvPr>
          <p:cNvSpPr/>
          <p:nvPr/>
        </p:nvSpPr>
        <p:spPr>
          <a:xfrm>
            <a:off x="7254231" y="3664141"/>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27" name="Oval 26">
            <a:extLst>
              <a:ext uri="{FF2B5EF4-FFF2-40B4-BE49-F238E27FC236}">
                <a16:creationId xmlns:a16="http://schemas.microsoft.com/office/drawing/2014/main" id="{F7D42980-1FBA-485B-A4E7-10E22A0C3252}"/>
              </a:ext>
            </a:extLst>
          </p:cNvPr>
          <p:cNvSpPr/>
          <p:nvPr/>
        </p:nvSpPr>
        <p:spPr>
          <a:xfrm>
            <a:off x="10059025" y="3629914"/>
            <a:ext cx="333794" cy="333794"/>
          </a:xfrm>
          <a:prstGeom prst="ellipse">
            <a:avLst/>
          </a:prstGeom>
          <a:solidFill>
            <a:srgbClr val="F229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R</a:t>
            </a:r>
          </a:p>
        </p:txBody>
      </p:sp>
      <p:sp>
        <p:nvSpPr>
          <p:cNvPr id="29" name="Oval 28">
            <a:extLst>
              <a:ext uri="{FF2B5EF4-FFF2-40B4-BE49-F238E27FC236}">
                <a16:creationId xmlns:a16="http://schemas.microsoft.com/office/drawing/2014/main" id="{F26A23F4-3885-49AC-93FC-0063060A946F}"/>
              </a:ext>
            </a:extLst>
          </p:cNvPr>
          <p:cNvSpPr/>
          <p:nvPr/>
        </p:nvSpPr>
        <p:spPr>
          <a:xfrm>
            <a:off x="6329790" y="4255095"/>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sp>
        <p:nvSpPr>
          <p:cNvPr id="38" name="Oval 37">
            <a:extLst>
              <a:ext uri="{FF2B5EF4-FFF2-40B4-BE49-F238E27FC236}">
                <a16:creationId xmlns:a16="http://schemas.microsoft.com/office/drawing/2014/main" id="{2549440F-4139-426A-810E-A5516249B1B0}"/>
              </a:ext>
            </a:extLst>
          </p:cNvPr>
          <p:cNvSpPr/>
          <p:nvPr/>
        </p:nvSpPr>
        <p:spPr>
          <a:xfrm>
            <a:off x="9128534" y="4253807"/>
            <a:ext cx="333794" cy="3337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entury Gothic" panose="020B0502020202020204"/>
                <a:ea typeface="+mn-ea"/>
                <a:cs typeface="+mn-cs"/>
              </a:rPr>
              <a:t>I</a:t>
            </a:r>
          </a:p>
        </p:txBody>
      </p:sp>
      <p:pic>
        <p:nvPicPr>
          <p:cNvPr id="45" name="Picture 44">
            <a:extLst>
              <a:ext uri="{FF2B5EF4-FFF2-40B4-BE49-F238E27FC236}">
                <a16:creationId xmlns:a16="http://schemas.microsoft.com/office/drawing/2014/main" id="{65A5A0D3-85EC-40E2-8335-62FC36B43FEC}"/>
              </a:ext>
            </a:extLst>
          </p:cNvPr>
          <p:cNvPicPr>
            <a:picLocks noChangeAspect="1"/>
          </p:cNvPicPr>
          <p:nvPr/>
        </p:nvPicPr>
        <p:blipFill>
          <a:blip r:embed="rId3"/>
          <a:stretch>
            <a:fillRect/>
          </a:stretch>
        </p:blipFill>
        <p:spPr>
          <a:xfrm>
            <a:off x="6324589" y="4856125"/>
            <a:ext cx="347502" cy="384081"/>
          </a:xfrm>
          <a:prstGeom prst="rect">
            <a:avLst/>
          </a:prstGeom>
        </p:spPr>
      </p:pic>
      <p:pic>
        <p:nvPicPr>
          <p:cNvPr id="53" name="Picture 52">
            <a:extLst>
              <a:ext uri="{FF2B5EF4-FFF2-40B4-BE49-F238E27FC236}">
                <a16:creationId xmlns:a16="http://schemas.microsoft.com/office/drawing/2014/main" id="{88162B46-2DAD-4C2B-A6EE-5AA1CFA560CF}"/>
              </a:ext>
            </a:extLst>
          </p:cNvPr>
          <p:cNvPicPr>
            <a:picLocks noChangeAspect="1"/>
          </p:cNvPicPr>
          <p:nvPr/>
        </p:nvPicPr>
        <p:blipFill>
          <a:blip r:embed="rId3"/>
          <a:stretch>
            <a:fillRect/>
          </a:stretch>
        </p:blipFill>
        <p:spPr>
          <a:xfrm>
            <a:off x="8227501" y="4894054"/>
            <a:ext cx="347502" cy="384081"/>
          </a:xfrm>
          <a:prstGeom prst="rect">
            <a:avLst/>
          </a:prstGeom>
        </p:spPr>
      </p:pic>
      <p:pic>
        <p:nvPicPr>
          <p:cNvPr id="57" name="Picture 56">
            <a:extLst>
              <a:ext uri="{FF2B5EF4-FFF2-40B4-BE49-F238E27FC236}">
                <a16:creationId xmlns:a16="http://schemas.microsoft.com/office/drawing/2014/main" id="{F0291ED4-122A-41D3-B609-04159C51F1A4}"/>
              </a:ext>
            </a:extLst>
          </p:cNvPr>
          <p:cNvPicPr>
            <a:picLocks noChangeAspect="1"/>
          </p:cNvPicPr>
          <p:nvPr/>
        </p:nvPicPr>
        <p:blipFill>
          <a:blip r:embed="rId4"/>
          <a:stretch>
            <a:fillRect/>
          </a:stretch>
        </p:blipFill>
        <p:spPr>
          <a:xfrm>
            <a:off x="7252084" y="4874876"/>
            <a:ext cx="329213" cy="384081"/>
          </a:xfrm>
          <a:prstGeom prst="rect">
            <a:avLst/>
          </a:prstGeom>
        </p:spPr>
      </p:pic>
      <p:pic>
        <p:nvPicPr>
          <p:cNvPr id="81" name="Picture 80">
            <a:extLst>
              <a:ext uri="{FF2B5EF4-FFF2-40B4-BE49-F238E27FC236}">
                <a16:creationId xmlns:a16="http://schemas.microsoft.com/office/drawing/2014/main" id="{AD99FE85-95F7-432F-83DF-D0AF8CA5CC2F}"/>
              </a:ext>
            </a:extLst>
          </p:cNvPr>
          <p:cNvPicPr>
            <a:picLocks noChangeAspect="1"/>
          </p:cNvPicPr>
          <p:nvPr/>
        </p:nvPicPr>
        <p:blipFill>
          <a:blip r:embed="rId5"/>
          <a:stretch>
            <a:fillRect/>
          </a:stretch>
        </p:blipFill>
        <p:spPr>
          <a:xfrm>
            <a:off x="10063363" y="4884404"/>
            <a:ext cx="335309" cy="384081"/>
          </a:xfrm>
          <a:prstGeom prst="rect">
            <a:avLst/>
          </a:prstGeom>
        </p:spPr>
      </p:pic>
      <p:pic>
        <p:nvPicPr>
          <p:cNvPr id="87" name="Picture 86">
            <a:extLst>
              <a:ext uri="{FF2B5EF4-FFF2-40B4-BE49-F238E27FC236}">
                <a16:creationId xmlns:a16="http://schemas.microsoft.com/office/drawing/2014/main" id="{08F1DFA7-B3FE-42A5-B8F8-65489C10F1B2}"/>
              </a:ext>
            </a:extLst>
          </p:cNvPr>
          <p:cNvPicPr>
            <a:picLocks noChangeAspect="1"/>
          </p:cNvPicPr>
          <p:nvPr/>
        </p:nvPicPr>
        <p:blipFill>
          <a:blip r:embed="rId6"/>
          <a:stretch>
            <a:fillRect/>
          </a:stretch>
        </p:blipFill>
        <p:spPr>
          <a:xfrm>
            <a:off x="7252716" y="5504763"/>
            <a:ext cx="335309" cy="384081"/>
          </a:xfrm>
          <a:prstGeom prst="rect">
            <a:avLst/>
          </a:prstGeom>
        </p:spPr>
      </p:pic>
      <p:pic>
        <p:nvPicPr>
          <p:cNvPr id="89" name="Picture 88">
            <a:extLst>
              <a:ext uri="{FF2B5EF4-FFF2-40B4-BE49-F238E27FC236}">
                <a16:creationId xmlns:a16="http://schemas.microsoft.com/office/drawing/2014/main" id="{0EEBAAF5-8A79-4472-89DE-399A6B220876}"/>
              </a:ext>
            </a:extLst>
          </p:cNvPr>
          <p:cNvPicPr>
            <a:picLocks noChangeAspect="1"/>
          </p:cNvPicPr>
          <p:nvPr/>
        </p:nvPicPr>
        <p:blipFill>
          <a:blip r:embed="rId6"/>
          <a:stretch>
            <a:fillRect/>
          </a:stretch>
        </p:blipFill>
        <p:spPr>
          <a:xfrm>
            <a:off x="8245185" y="5504762"/>
            <a:ext cx="335309" cy="384081"/>
          </a:xfrm>
          <a:prstGeom prst="rect">
            <a:avLst/>
          </a:prstGeom>
        </p:spPr>
      </p:pic>
      <p:pic>
        <p:nvPicPr>
          <p:cNvPr id="93" name="Picture 92">
            <a:extLst>
              <a:ext uri="{FF2B5EF4-FFF2-40B4-BE49-F238E27FC236}">
                <a16:creationId xmlns:a16="http://schemas.microsoft.com/office/drawing/2014/main" id="{AE52B229-7187-485B-94FC-FDC687C75761}"/>
              </a:ext>
            </a:extLst>
          </p:cNvPr>
          <p:cNvPicPr>
            <a:picLocks noChangeAspect="1"/>
          </p:cNvPicPr>
          <p:nvPr/>
        </p:nvPicPr>
        <p:blipFill>
          <a:blip r:embed="rId4"/>
          <a:stretch>
            <a:fillRect/>
          </a:stretch>
        </p:blipFill>
        <p:spPr>
          <a:xfrm>
            <a:off x="10078586" y="5501797"/>
            <a:ext cx="329213" cy="384081"/>
          </a:xfrm>
          <a:prstGeom prst="rect">
            <a:avLst/>
          </a:prstGeom>
        </p:spPr>
      </p:pic>
      <p:pic>
        <p:nvPicPr>
          <p:cNvPr id="95" name="Picture 94">
            <a:extLst>
              <a:ext uri="{FF2B5EF4-FFF2-40B4-BE49-F238E27FC236}">
                <a16:creationId xmlns:a16="http://schemas.microsoft.com/office/drawing/2014/main" id="{03A8FF24-D5BF-4A3E-932A-DF33EBB33326}"/>
              </a:ext>
            </a:extLst>
          </p:cNvPr>
          <p:cNvPicPr>
            <a:picLocks noChangeAspect="1"/>
          </p:cNvPicPr>
          <p:nvPr/>
        </p:nvPicPr>
        <p:blipFill>
          <a:blip r:embed="rId7"/>
          <a:stretch>
            <a:fillRect/>
          </a:stretch>
        </p:blipFill>
        <p:spPr>
          <a:xfrm>
            <a:off x="7246793" y="3018349"/>
            <a:ext cx="347502" cy="384081"/>
          </a:xfrm>
          <a:prstGeom prst="rect">
            <a:avLst/>
          </a:prstGeom>
        </p:spPr>
      </p:pic>
      <p:pic>
        <p:nvPicPr>
          <p:cNvPr id="97" name="Picture 96">
            <a:extLst>
              <a:ext uri="{FF2B5EF4-FFF2-40B4-BE49-F238E27FC236}">
                <a16:creationId xmlns:a16="http://schemas.microsoft.com/office/drawing/2014/main" id="{3E60379E-2912-45A0-970B-FD6F67128915}"/>
              </a:ext>
            </a:extLst>
          </p:cNvPr>
          <p:cNvPicPr>
            <a:picLocks noChangeAspect="1"/>
          </p:cNvPicPr>
          <p:nvPr/>
        </p:nvPicPr>
        <p:blipFill>
          <a:blip r:embed="rId6"/>
          <a:stretch>
            <a:fillRect/>
          </a:stretch>
        </p:blipFill>
        <p:spPr>
          <a:xfrm>
            <a:off x="7241970" y="4253807"/>
            <a:ext cx="335309" cy="384081"/>
          </a:xfrm>
          <a:prstGeom prst="rect">
            <a:avLst/>
          </a:prstGeom>
        </p:spPr>
      </p:pic>
      <p:pic>
        <p:nvPicPr>
          <p:cNvPr id="99" name="Picture 98">
            <a:extLst>
              <a:ext uri="{FF2B5EF4-FFF2-40B4-BE49-F238E27FC236}">
                <a16:creationId xmlns:a16="http://schemas.microsoft.com/office/drawing/2014/main" id="{BBA7AA99-26AC-44B7-81DC-8154D548E958}"/>
              </a:ext>
            </a:extLst>
          </p:cNvPr>
          <p:cNvPicPr>
            <a:picLocks noChangeAspect="1"/>
          </p:cNvPicPr>
          <p:nvPr/>
        </p:nvPicPr>
        <p:blipFill>
          <a:blip r:embed="rId8"/>
          <a:stretch>
            <a:fillRect/>
          </a:stretch>
        </p:blipFill>
        <p:spPr>
          <a:xfrm>
            <a:off x="10082742" y="2382272"/>
            <a:ext cx="329213" cy="384081"/>
          </a:xfrm>
          <a:prstGeom prst="rect">
            <a:avLst/>
          </a:prstGeom>
        </p:spPr>
      </p:pic>
      <p:pic>
        <p:nvPicPr>
          <p:cNvPr id="108" name="Picture 107">
            <a:extLst>
              <a:ext uri="{FF2B5EF4-FFF2-40B4-BE49-F238E27FC236}">
                <a16:creationId xmlns:a16="http://schemas.microsoft.com/office/drawing/2014/main" id="{B9EDC5F6-0A41-4467-BD0B-CD9BDF0BD9BF}"/>
              </a:ext>
            </a:extLst>
          </p:cNvPr>
          <p:cNvPicPr>
            <a:picLocks noChangeAspect="1"/>
          </p:cNvPicPr>
          <p:nvPr/>
        </p:nvPicPr>
        <p:blipFill>
          <a:blip r:embed="rId4"/>
          <a:stretch>
            <a:fillRect/>
          </a:stretch>
        </p:blipFill>
        <p:spPr>
          <a:xfrm>
            <a:off x="9142683" y="4894054"/>
            <a:ext cx="329213" cy="384081"/>
          </a:xfrm>
          <a:prstGeom prst="rect">
            <a:avLst/>
          </a:prstGeom>
        </p:spPr>
      </p:pic>
      <p:pic>
        <p:nvPicPr>
          <p:cNvPr id="111" name="Picture 110">
            <a:extLst>
              <a:ext uri="{FF2B5EF4-FFF2-40B4-BE49-F238E27FC236}">
                <a16:creationId xmlns:a16="http://schemas.microsoft.com/office/drawing/2014/main" id="{EBD925E0-6E5A-4E79-8C98-962B48C30B79}"/>
              </a:ext>
            </a:extLst>
          </p:cNvPr>
          <p:cNvPicPr>
            <a:picLocks noChangeAspect="1"/>
          </p:cNvPicPr>
          <p:nvPr/>
        </p:nvPicPr>
        <p:blipFill>
          <a:blip r:embed="rId5"/>
          <a:stretch>
            <a:fillRect/>
          </a:stretch>
        </p:blipFill>
        <p:spPr>
          <a:xfrm>
            <a:off x="9156818" y="5511447"/>
            <a:ext cx="335309" cy="384081"/>
          </a:xfrm>
          <a:prstGeom prst="rect">
            <a:avLst/>
          </a:prstGeom>
        </p:spPr>
      </p:pic>
    </p:spTree>
    <p:extLst>
      <p:ext uri="{BB962C8B-B14F-4D97-AF65-F5344CB8AC3E}">
        <p14:creationId xmlns:p14="http://schemas.microsoft.com/office/powerpoint/2010/main" val="298777045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6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4</Notes>
  <HiddenSlides>0</HiddenSlides>
  <ScaleCrop>false</ScaleCrop>
  <HeadingPairs>
    <vt:vector size="4" baseType="variant">
      <vt:variant>
        <vt:lpstr>Theme</vt:lpstr>
      </vt:variant>
      <vt:variant>
        <vt:i4>3</vt:i4>
      </vt:variant>
      <vt:variant>
        <vt:lpstr>Slide Titles</vt:lpstr>
      </vt:variant>
      <vt:variant>
        <vt:i4>28</vt:i4>
      </vt:variant>
    </vt:vector>
  </HeadingPairs>
  <TitlesOfParts>
    <vt:vector size="31" baseType="lpstr">
      <vt:lpstr>Office Theme</vt:lpstr>
      <vt:lpstr>Mesh</vt:lpstr>
      <vt:lpstr>6_Black Template</vt:lpstr>
      <vt:lpstr>Simplify MLOps for Everyone</vt:lpstr>
      <vt:lpstr>Ideation</vt:lpstr>
      <vt:lpstr>Data Science Development process</vt:lpstr>
      <vt:lpstr>Training Pipeline Automation</vt:lpstr>
      <vt:lpstr>Deploy</vt:lpstr>
      <vt:lpstr>MLOps</vt:lpstr>
      <vt:lpstr>Customer IT Teams Involved</vt:lpstr>
      <vt:lpstr>Customer Data Science Team</vt:lpstr>
      <vt:lpstr>How the roles function in - Customer</vt:lpstr>
      <vt:lpstr>PowerPoint Presentation</vt:lpstr>
      <vt:lpstr>PowerPoint Presentation</vt:lpstr>
      <vt:lpstr>PowerPoint Presentation</vt:lpstr>
      <vt:lpstr>PowerPoint Presentation</vt:lpstr>
      <vt:lpstr>PowerPoint Presentation</vt:lpstr>
      <vt:lpstr>PowerPoint Presentation</vt:lpstr>
      <vt:lpstr>Why Synapse Enterprise Grade-ML </vt:lpstr>
      <vt:lpstr>Azure Synapse Analytics</vt:lpstr>
      <vt:lpstr>Process involved in MLOps</vt:lpstr>
      <vt:lpstr>MLOps Technology Task</vt:lpstr>
      <vt:lpstr>Basic Model Development</vt:lpstr>
      <vt:lpstr>AutoML Model Developent</vt:lpstr>
      <vt:lpstr>Challenges</vt:lpstr>
      <vt:lpstr>MLOps Teams Involved</vt:lpstr>
      <vt:lpstr>PowerPoint Presentation</vt:lpstr>
      <vt:lpstr>Teams</vt:lpstr>
      <vt:lpstr>Conceptualize/Framework – high level End to End flow - Yes</vt:lpstr>
      <vt:lpstr>Simple Model – Yes</vt:lpstr>
      <vt:lpstr>Outcome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Simplify MLOps for Everyone</dc:title>
  <dc:creator>Balamurugan Balakreshnan</dc:creator>
  <cp:revision>1</cp:revision>
  <dcterms:created xsi:type="dcterms:W3CDTF">2021-09-15T11:00:06Z</dcterms:created>
  <dcterms:modified xsi:type="dcterms:W3CDTF">2021-10-13T13:43:54Z</dcterms:modified>
</cp:coreProperties>
</file>